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3"/>
  </p:sldMasterIdLst>
  <p:notesMasterIdLst>
    <p:notesMasterId r:id="rId5"/>
  </p:notesMasterIdLst>
  <p:handoutMasterIdLst>
    <p:handoutMasterId r:id="rId48"/>
  </p:handoutMasterIdLst>
  <p:sldIdLst>
    <p:sldId id="263" r:id="rId4"/>
    <p:sldId id="407" r:id="rId6"/>
    <p:sldId id="330" r:id="rId7"/>
    <p:sldId id="376" r:id="rId8"/>
    <p:sldId id="801" r:id="rId9"/>
    <p:sldId id="818" r:id="rId10"/>
    <p:sldId id="820" r:id="rId11"/>
    <p:sldId id="802" r:id="rId12"/>
    <p:sldId id="382" r:id="rId13"/>
    <p:sldId id="384" r:id="rId14"/>
    <p:sldId id="524" r:id="rId15"/>
    <p:sldId id="813" r:id="rId16"/>
    <p:sldId id="823" r:id="rId17"/>
    <p:sldId id="824" r:id="rId18"/>
    <p:sldId id="817" r:id="rId19"/>
    <p:sldId id="870" r:id="rId20"/>
    <p:sldId id="816" r:id="rId21"/>
    <p:sldId id="807" r:id="rId22"/>
    <p:sldId id="848" r:id="rId23"/>
    <p:sldId id="381" r:id="rId24"/>
    <p:sldId id="849" r:id="rId25"/>
    <p:sldId id="808" r:id="rId26"/>
    <p:sldId id="850" r:id="rId27"/>
    <p:sldId id="809" r:id="rId28"/>
    <p:sldId id="851" r:id="rId29"/>
    <p:sldId id="810" r:id="rId30"/>
    <p:sldId id="852" r:id="rId31"/>
    <p:sldId id="811" r:id="rId32"/>
    <p:sldId id="812" r:id="rId33"/>
    <p:sldId id="815" r:id="rId34"/>
    <p:sldId id="640" r:id="rId35"/>
    <p:sldId id="753" r:id="rId36"/>
    <p:sldId id="825" r:id="rId37"/>
    <p:sldId id="826" r:id="rId38"/>
    <p:sldId id="754" r:id="rId39"/>
    <p:sldId id="387" r:id="rId40"/>
    <p:sldId id="828" r:id="rId41"/>
    <p:sldId id="871" r:id="rId42"/>
    <p:sldId id="712" r:id="rId43"/>
    <p:sldId id="873" r:id="rId44"/>
    <p:sldId id="803" r:id="rId45"/>
    <p:sldId id="872" r:id="rId46"/>
    <p:sldId id="283" r:id="rId47"/>
  </p:sldIdLst>
  <p:sldSz cx="12192000" cy="6858000" type="screen4x3"/>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e Zhang" initials="JZ" lastIdx="1" clrIdx="0"/>
  <p:cmAuthor id="1" name="Administrator" initials="A" lastIdx="1" clrIdx="0"/>
  <p:cmAuthor id="8" name="作者" initials="A" lastIdx="0" clrIdx="7"/>
  <p:cmAuthor id="2" name="Windows 用户" initials="W用" lastIdx="1" clrIdx="1"/>
  <p:cmAuthor id="9" name="王 文辉" initials="王" lastIdx="1" clrIdx="8"/>
  <p:cmAuthor id="3" name="YANG YANG" initials="YY" lastIdx="1" clrIdx="2"/>
  <p:cmAuthor id="4" name="Jennifer Uyeda" initials="J" lastIdx="0" clrIdx="0"/>
  <p:cmAuthor id="7" name="A39221" initials="A" lastIdx="1" clrIdx="9"/>
  <p:cmAuthor id="6" name="G32" initials="G" lastIdx="1" clrIdx="0"/>
  <p:cmAuthor id="5" name="姜炜" initials="姜" lastIdx="4" clrIdx="0"/>
  <p:cmAuthor id="11" name="yao chenxi" initials="yc" lastIdx="1" clrIdx="10"/>
  <p:cmAuthor id="15" name="吴梦恒" initials="吴" lastIdx="0" clrIdx="0"/>
  <p:cmAuthor id="71" name="未知用户22" initials="未知用户22" lastIdx="10" clrIdx="0"/>
  <p:cmAuthor id="74" name="未知用户13" initials="未" lastIdx="1" clrIdx="0"/>
  <p:cmAuthor id="79" name="朱悦龙" initials="朱" lastIdx="1" clrIdx="0"/>
  <p:cmAuthor id="16" name="仝德志" initials="仝" lastIdx="1" clrIdx="0"/>
  <p:cmAuthor id="17" name="Ruby Quemuel" initials="R" lastIdx="2" clrIdx="0"/>
  <p:cmAuthor id="89" name="吴铁映" initials="吴" lastIdx="1" clrIdx="34"/>
  <p:cmAuthor id="18" name="Paula White (Silver Fox)" initials="P" lastIdx="2" clrIdx="1"/>
  <p:cmAuthor id="90" name="孙 贺影" initials="孙" lastIdx="1" clrIdx="68"/>
  <p:cmAuthor id="19" name="未知用户3" initials="未" lastIdx="1" clrIdx="0"/>
  <p:cmAuthor id="20" name="未知用户4" initials="未" lastIdx="8" clrIdx="1"/>
  <p:cmAuthor id="21" name="Qingyunli" initials="Q" lastIdx="34" clrIdx="0"/>
  <p:cmAuthor id="22" name="MA QINGXIN" initials="MQ" lastIdx="5" clrIdx="2"/>
  <p:cmAuthor id="23" name="叶得会" initials="叶" lastIdx="8" clrIdx="0"/>
  <p:cmAuthor id="25" name="未知用户18" initials="未" lastIdx="1" clrIdx="0"/>
  <p:cmAuthor id="26" name="未知用户20" initials="未" lastIdx="1" clrIdx="0"/>
  <p:cmAuthor id="27" name="未知用户19" initials="未" lastIdx="1" clrIdx="0"/>
  <p:cmAuthor id="28" name="未知用户21" initials="未" lastIdx="1" clrIdx="0"/>
  <p:cmAuthor id="29" name="未知用户14" initials="未" lastIdx="1" clrIdx="0"/>
  <p:cmAuthor id="30" name="未知用户15" initials="未" lastIdx="1" clrIdx="0"/>
  <p:cmAuthor id="31" name="未知用户16" initials="未" lastIdx="4" clrIdx="0"/>
  <p:cmAuthor id="32" name="马静" initials="马" lastIdx="0" clrIdx="0"/>
  <p:cmAuthor id="33" name="刘艳龙" initials="刘" lastIdx="1" clrIdx="0"/>
  <p:cmAuthor id="34" name="gtmc" initials="g" lastIdx="0" clrIdx="0"/>
  <p:cmAuthor id="35" name="chunsong_hu" initials="c" lastIdx="0" clrIdx="0"/>
  <p:cmAuthor id="37" name="未知用户7" initials="未知用户7" lastIdx="1" clrIdx="0"/>
  <p:cmAuthor id="38" name="未知用户8" initials="未知用户8" lastIdx="1" clrIdx="0"/>
  <p:cmAuthor id="39" name="user" initials="u" lastIdx="502" clrIdx="0"/>
  <p:cmAuthor id="41" name="rq fan" initials="r" lastIdx="3" clrIdx="1"/>
  <p:cmAuthor id="42" name="dingbo" initials="d" lastIdx="1" clrIdx="0"/>
  <p:cmAuthor id="43" name="李永欣" initials="李" lastIdx="1" clrIdx="0"/>
  <p:cmAuthor id="46" name="许弘扬" initials="许" lastIdx="1" clrIdx="0"/>
  <p:cmAuthor id="47" name="未知用户23" initials="未" lastIdx="1" clrIdx="1"/>
  <p:cmAuthor id="48" name="未知用户24" initials="未" lastIdx="1" clrIdx="0"/>
  <p:cmAuthor id="49" name="未知用户25" initials="未" lastIdx="1" clrIdx="0"/>
  <p:cmAuthor id="50" name="未知用户26" initials="未" lastIdx="1" clrIdx="0"/>
  <p:cmAuthor id="51" name="未知用户27" initials="未" lastIdx="1" clrIdx="0"/>
  <p:cmAuthor id="52" name="未知用户28" initials="未" lastIdx="1" clrIdx="0"/>
  <p:cmAuthor id="53" name="未知用户29" initials="未" lastIdx="1" clrIdx="0"/>
  <p:cmAuthor id="54" name="未知用户30" initials="未" lastIdx="4" clrIdx="0"/>
  <p:cmAuthor id="55" name="未知用户10" initials="未" lastIdx="7" clrIdx="0"/>
  <p:cmAuthor id="57" name="未知用户12" initials="未" lastIdx="1" clrIdx="0"/>
  <p:cmAuthor id="58" name="未知用户11" initials="未" lastIdx="23" clrIdx="0"/>
  <p:cmAuthor id="59" name="郝崇" initials="郝" lastIdx="4" clrIdx="1"/>
  <p:cmAuthor id="60" name="吴杰" initials="吴" lastIdx="1" clrIdx="0"/>
  <p:cmAuthor id="61" name="刘丽仙" initials="刘" lastIdx="4" clrIdx="33"/>
  <p:cmAuthor id="62" name="贡鑫" initials="贡" lastIdx="2" clrIdx="0"/>
  <p:cmAuthor id="63" name="administrator1" initials="a" lastIdx="16" clrIdx="2"/>
  <p:cmAuthor id="64" name="杜雪梅" initials="杜" lastIdx="1" clrIdx="0"/>
  <p:cmAuthor id="65" name="lijin" initials="l" lastIdx="33" clrIdx="0"/>
  <p:cmAuthor id="68" name="LT" initials="L" lastIdx="2" clrIdx="67"/>
  <p:cmAuthor id="12" name="张金玉" initials="张" lastIdx="1" clrIdx="0"/>
  <p:cmAuthor id="13" name="赵静" initials="赵" lastIdx="1" clrIdx="0"/>
  <p:cmAuthor id="67" name="A51430" initials="A" lastIdx="1" clrIdx="66"/>
  <p:cmAuthor id="66" name="A49474" initials="A" lastIdx="2" clrIdx="13"/>
  <p:cmAuthor id="69" name="A41671" initials="A" lastIdx="9" clrIdx="68"/>
  <p:cmAuthor id="91" name="唐锐" initials="唐锐" lastIdx="1" clrIdx="69"/>
  <p:cmAuthor id="70" name="dell-" initials="d" lastIdx="1" clrIdx="69"/>
  <p:cmAuthor id="14" name="朱行强" initials="朱" lastIdx="1" clrIdx="0"/>
  <p:cmAuthor id="75" name="李开亮A01247" initials="李" lastIdx="3" clrIdx="0"/>
  <p:cmAuthor id="72" name="hp" initials="h" lastIdx="1" clrIdx="71"/>
  <p:cmAuthor id="151" name="未知用户49" initials="未" lastIdx="1" clrIdx="0"/>
  <p:cmAuthor id="152" name="未知用户50" initials="未" lastIdx="5" clrIdx="2"/>
  <p:cmAuthor id="153" name="未知用户133" initials="未" lastIdx="21" clrIdx="4"/>
  <p:cmAuthor id="154" name="未知用户134" initials="未" lastIdx="1" clrIdx="1"/>
  <p:cmAuthor id="155" name="未知用户135" initials="未" lastIdx="1" clrIdx="0"/>
  <p:cmAuthor id="156" name="未知用户54" initials="未" lastIdx="18" clrIdx="0"/>
  <p:cmAuthor id="157" name="未知用户55" initials="未" lastIdx="2" clrIdx="0"/>
  <p:cmAuthor id="158" name="未知用户56" initials="未" lastIdx="1" clrIdx="22"/>
  <p:cmAuthor id="159" name="未知用户57" initials="未" lastIdx="24" clrIdx="0"/>
  <p:cmAuthor id="160" name="未知用户58" initials="未" lastIdx="0" clrIdx="0"/>
  <p:cmAuthor id="161" name="未知用户136" initials="未" lastIdx="1" clrIdx="0"/>
  <p:cmAuthor id="162" name="未知用户137" initials="未" lastIdx="1" clrIdx="0"/>
  <p:cmAuthor id="163" name="未知用户146" initials="未" lastIdx="1" clrIdx="0"/>
  <p:cmAuthor id="164" name="未知用户138" initials="未" lastIdx="1" clrIdx="0"/>
  <p:cmAuthor id="165" name="未知用户139" initials="未" lastIdx="4" clrIdx="0"/>
  <p:cmAuthor id="166" name="未知用户140" initials="未" lastIdx="13" clrIdx="0"/>
  <p:cmAuthor id="167" name="未知用户141" initials="未" lastIdx="2" clrIdx="0"/>
  <p:cmAuthor id="168" name="未知用户142" initials="未" lastIdx="2" clrIdx="1"/>
  <p:cmAuthor id="169" name="未知用户143" initials="未" lastIdx="16" clrIdx="2"/>
  <p:cmAuthor id="170" name="未知用户144" initials="未" lastIdx="0" clrIdx="0"/>
  <p:cmAuthor id="171" name="王志刚" initials="王" lastIdx="1" clrIdx="0"/>
  <p:cmAuthor id="172" name="徐光宇" initials="徐" lastIdx="1" clrIdx="0"/>
  <p:cmAuthor id="173" name="mac" initials="m" lastIdx="1" clrIdx="0"/>
  <p:cmAuthor id="174" name="Liu, Leo (MBSHR cs)" initials="L" lastIdx="2" clrIdx="0"/>
  <p:cmAuthor id="175" name="刘豹" initials="刘" lastIdx="0" clrIdx="0"/>
  <p:cmAuthor id="176" name="张艳芳" initials="张" lastIdx="3" clrIdx="0"/>
  <p:cmAuthor id="2540300" name="张小咖" initials="张" lastIdx="0" clrIdx="0"/>
  <p:cmAuthor id="178" name="志斌 杜" initials="志" lastIdx="5" clrIdx="103"/>
  <p:cmAuthor id="180" name="未知用户88" initials="未" lastIdx="3" clrIdx="0"/>
  <p:cmAuthor id="181" name="未知用户89" initials="未" lastIdx="21" clrIdx="4"/>
  <p:cmAuthor id="182" name="未知用户90" initials="未" lastIdx="1" clrIdx="1"/>
  <p:cmAuthor id="183" name="未知用户91" initials="未" lastIdx="1" clrIdx="0"/>
  <p:cmAuthor id="184" name="未知用户92" initials="未" lastIdx="1" clrIdx="0"/>
  <p:cmAuthor id="185" name="未知用户93" initials="未" lastIdx="1" clrIdx="0"/>
  <p:cmAuthor id="186" name="未知用户94" initials="未" lastIdx="1" clrIdx="0"/>
  <p:cmAuthor id="187" name="未知用户95" initials="未" lastIdx="4" clrIdx="0"/>
  <p:cmAuthor id="188" name="未知用户96" initials="未" lastIdx="13" clrIdx="0"/>
  <p:cmAuthor id="189" name="未知用户97" initials="未" lastIdx="2" clrIdx="0"/>
  <p:cmAuthor id="190" name="未知用户98" initials="未" lastIdx="2" clrIdx="1"/>
  <p:cmAuthor id="191" name="未知用户99" initials="未" lastIdx="16" clrIdx="2"/>
  <p:cmAuthor id="192" name="未知用户100" initials="未" lastIdx="0" clrIdx="0"/>
  <p:cmAuthor id="193" name="未知用户101" initials="未" lastIdx="3" clrIdx="0"/>
  <p:cmAuthor id="194" name="未知用户71" initials="未" lastIdx="2" clrIdx="0"/>
  <p:cmAuthor id="195" name="未知用户72" initials="未" lastIdx="2" clrIdx="1"/>
  <p:cmAuthor id="196" name="未知用户73" initials="未" lastIdx="16" clrIdx="2"/>
  <p:cmAuthor id="197" name="未知用户74" initials="未" lastIdx="0" clrIdx="0"/>
  <p:cmAuthor id="198" name="未知用户75" initials="未" lastIdx="3" clrIdx="0"/>
  <p:cmAuthor id="199" name="未知用户76" initials="未" lastIdx="21" clrIdx="4"/>
  <p:cmAuthor id="200" name="未知用户77" initials="未" lastIdx="1" clrIdx="1"/>
  <p:cmAuthor id="201" name="未知用户78" initials="未" lastIdx="1" clrIdx="0"/>
  <p:cmAuthor id="202" name="未知用户1" initials="未知用户1" lastIdx="4" clrIdx="0"/>
  <p:cmAuthor id="203" name="未知用户80" initials="未" lastIdx="1" clrIdx="0"/>
  <p:cmAuthor id="204" name="未知用户81" initials="未" lastIdx="1" clrIdx="0"/>
  <p:cmAuthor id="205" name="未知用户82" initials="未" lastIdx="4" clrIdx="0"/>
  <p:cmAuthor id="206" name="未知用户83" initials="未" lastIdx="13" clrIdx="0"/>
  <p:cmAuthor id="207" name="未知用户84" initials="未" lastIdx="2" clrIdx="0"/>
  <p:cmAuthor id="208" name="未知用户85" initials="未" lastIdx="2" clrIdx="1"/>
  <p:cmAuthor id="209" name="未知用户86" initials="未" lastIdx="16" clrIdx="2"/>
  <p:cmAuthor id="210" name="未知用户87" initials="未" lastIdx="0" clrIdx="0"/>
  <p:cmAuthor id="211" name="侯 林" initials="侯" lastIdx="2" clrIdx="35"/>
  <p:cmAuthor id="212" name="徐仕超" initials="徐" lastIdx="1" clrIdx="3"/>
  <p:cmAuthor id="213" name="Pei" initials="P" lastIdx="0" clrIdx="1"/>
  <p:cmAuthor id="214" name="Ying Li" initials="Y" lastIdx="1" clrIdx="2"/>
  <p:cmAuthor id="215" name="lou cynthia" initials="l" lastIdx="1" clrIdx="0"/>
  <p:cmAuthor id="216" name="Author" initials="A" lastIdx="1" clrIdx="0"/>
  <p:cmAuthor id="217" name="马红" initials="马" lastIdx="7" clrIdx="0"/>
  <p:cmAuthor id="218" name="Shi Xiao" initials="SX" lastIdx="1" clrIdx="106"/>
  <p:cmAuthor id="76" name="丁芙蓉" initials="丁" lastIdx="4" clrIdx="1"/>
  <p:cmAuthor id="87" name="yangkun" initials="y" lastIdx="0" clrIdx="0"/>
  <p:cmAuthor id="88" name="Lenovo User" initials="L" lastIdx="1" clrIdx="0"/>
  <p:cmAuthor id="92" name="孟祥超" initials="孟" lastIdx="2" clrIdx="1"/>
  <p:cmAuthor id="98" name="liying" initials="l" lastIdx="11" clrIdx="0"/>
  <p:cmAuthor id="99" name="张钦" initials="张" lastIdx="4" clrIdx="4"/>
  <p:cmAuthor id="100" name="nine" initials="n" lastIdx="1" clrIdx="0"/>
  <p:cmAuthor id="101" name="涛娜" initials="涛" lastIdx="1" clrIdx="11"/>
  <p:cmAuthor id="102" name="桓蕾" initials="桓" lastIdx="1" clrIdx="101"/>
  <p:cmAuthor id="103" name="lenovo" initials="l" lastIdx="2" clrIdx="45"/>
  <p:cmAuthor id="104" name="鲍华明" initials="鲍" lastIdx="1" clrIdx="0"/>
  <p:cmAuthor id="105" name="刘广艳" initials="刘" lastIdx="10" clrIdx="1"/>
  <p:cmAuthor id="106" name="邹积逊" initials="邹" lastIdx="1" clrIdx="0"/>
  <p:cmAuthor id="107" name="yangyanxia" initials="y" lastIdx="1" clrIdx="0"/>
  <p:cmAuthor id="108" name="刘春辉" initials="刘" lastIdx="4" clrIdx="28"/>
  <p:cmAuthor id="109" name="赵兰玉" initials="赵" lastIdx="1" clrIdx="0"/>
  <p:cmAuthor id="110" name="杜娇龙" initials="杜" lastIdx="2" clrIdx="1"/>
  <p:cmAuthor id="112" name="王向羽" initials="王" lastIdx="1" clrIdx="0"/>
  <p:cmAuthor id="113" name="吴军" initials="吴" lastIdx="1" clrIdx="0"/>
  <p:cmAuthor id="114" name="番茄花园" initials="番" lastIdx="1" clrIdx="0"/>
  <p:cmAuthor id="115" name="evil" initials="e" lastIdx="0" clrIdx="0"/>
  <p:cmAuthor id="116" name="dell" initials="d" lastIdx="1" clrIdx="4"/>
  <p:cmAuthor id="118" name="未知用户6" initials="未" lastIdx="1" clrIdx="0"/>
  <p:cmAuthor id="121" name="未知用户9" initials="未" lastIdx="1" clrIdx="0"/>
  <p:cmAuthor id="122" name="USER" initials="U" lastIdx="18" clrIdx="0"/>
  <p:cmAuthor id="123" name="未知用户17" initials="未" lastIdx="1" clrIdx="1"/>
  <p:cmAuthor id="127" name="Lzy" initials="L" lastIdx="1" clrIdx="0"/>
  <p:cmAuthor id="128" name="黎航" initials="黎" lastIdx="1" clrIdx="103"/>
  <p:cmAuthor id="129" name="张宏伟" initials="张" lastIdx="46" clrIdx="0"/>
  <p:cmAuthor id="130" name="张 开阔" initials="张" lastIdx="1" clrIdx="104"/>
  <p:cmAuthor id="144" name="未知用户147" initials="未" lastIdx="3" clrIdx="0"/>
  <p:cmAuthor id="145" name="未知用户43" initials="未" lastIdx="4" clrIdx="1"/>
  <p:cmAuthor id="146" name="未知用户44" initials="未" lastIdx="2" clrIdx="2"/>
  <p:cmAuthor id="147" name="未知用户45" initials="未" lastIdx="2" clrIdx="0"/>
  <p:cmAuthor id="148" name="未知用户46" initials="未" lastIdx="1" clrIdx="0"/>
  <p:cmAuthor id="149" name="未知用户47" initials="未" lastIdx="1" clrIdx="3"/>
  <p:cmAuthor id="150" name="未知用户48" initials="未" lastIdx="2" clrIdx="0"/>
  <p:cmAuthor id="24" name="吕志勇" initials="吕" lastIdx="8" clrIdx="0"/>
  <p:cmAuthor id="36" name="未知用户2" initials="未" lastIdx="0" clrIdx="0"/>
  <p:cmAuthor id="45" name="未知用户5" initials="未" lastIdx="4" clrIdx="3"/>
  <p:cmAuthor id="56" name="张立鑫" initials="张" lastIdx="1" clrIdx="23"/>
  <p:cmAuthor id="73" name="827248341@qq.com" initials="8" lastIdx="1" clrIdx="70"/>
  <p:cmAuthor id="40" name="MECHREVO" initials="M" lastIdx="1" clrIdx="66"/>
  <p:cmAuthor id="132" name="liu99" initials="l" lastIdx="1" clrIdx="67"/>
  <p:cmAuthor id="2540301" name="Lynn Liu" initials="LL" lastIdx="1" clrIdx="107"/>
  <p:cmAuthor id="177" name="A45968" initials="A" lastIdx="2" clrIdx="176"/>
  <p:cmAuthor id="179" name="IBM_USER" initials="I" lastIdx="5" clrIdx="0"/>
  <p:cmAuthor id="77" name="A49647" initials="A" lastIdx="1" clrIdx="7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7EFF"/>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1805"/>
        <p:guide pos="3795"/>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notesMaster" Target="notesMasters/notesMaster1.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D2C63A4-9D5D-47CE-8D74-13AD5720E5D9}" type="doc">
      <dgm:prSet loTypeId="hierarchy" loCatId="hierarchy" qsTypeId="urn:microsoft.com/office/officeart/2005/8/quickstyle/simple3" qsCatId="simple" csTypeId="urn:microsoft.com/office/officeart/2005/8/colors/colorful5#1" csCatId="accent1" phldr="1"/>
      <dgm:spPr/>
      <dgm:t>
        <a:bodyPr/>
        <a:lstStyle/>
        <a:p>
          <a:endParaRPr lang="zh-CN" altLang="en-US"/>
        </a:p>
      </dgm:t>
    </dgm:pt>
    <dgm:pt modelId="{42D42628-864C-41D6-833F-2DBB342F4DB0}">
      <dgm:prSet phldrT="[文本]" phldr="0" custT="1"/>
      <dgm:spPr/>
      <dgm:t>
        <a:bodyPr vert="horz" wrap="square"/>
        <a:p>
          <a:pPr>
            <a:lnSpc>
              <a:spcPct val="100000"/>
            </a:lnSpc>
            <a:spcBef>
              <a:spcPct val="0"/>
            </a:spcBef>
            <a:spcAft>
              <a:spcPct val="35000"/>
            </a:spcAft>
          </a:pPr>
          <a:r>
            <a:rPr lang="zh-CN" altLang="en-US" sz="1800" dirty="0"/>
            <a:t>整机液压系统</a:t>
          </a:r>
          <a:endParaRPr lang="zh-CN" altLang="en-US" sz="1800" dirty="0"/>
        </a:p>
        <a:p>
          <a:pPr>
            <a:lnSpc>
              <a:spcPct val="100000"/>
            </a:lnSpc>
            <a:spcBef>
              <a:spcPct val="0"/>
            </a:spcBef>
            <a:spcAft>
              <a:spcPct val="35000"/>
            </a:spcAft>
          </a:pPr>
          <a:r>
            <a:rPr lang="en-US" altLang="zh-CN" sz="12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Complete hydraulic system</a:t>
          </a:r>
          <a:r>
            <a:rPr lang="en-US" altLang="zh-CN" sz="12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
          </a:r>
          <a:endParaRPr lang="en-US" altLang="zh-CN" sz="12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dgm:t>
    </dgm:pt>
    <dgm:pt modelId="{C7195306-E1B1-4ECE-8382-424ACA226556}" cxnId="{FBCEF69E-9AFF-406A-A85D-67FE6BD3B734}" type="parTrans">
      <dgm:prSet/>
      <dgm:spPr/>
      <dgm:t>
        <a:bodyPr/>
        <a:lstStyle/>
        <a:p>
          <a:endParaRPr lang="zh-CN" altLang="en-US"/>
        </a:p>
      </dgm:t>
    </dgm:pt>
    <dgm:pt modelId="{33D8AA3E-DAD3-412E-80E1-09AFD3B5EAF9}" cxnId="{FBCEF69E-9AFF-406A-A85D-67FE6BD3B734}" type="sibTrans">
      <dgm:prSet/>
      <dgm:spPr/>
      <dgm:t>
        <a:bodyPr/>
        <a:lstStyle/>
        <a:p>
          <a:endParaRPr lang="zh-CN" altLang="en-US"/>
        </a:p>
      </dgm:t>
    </dgm:pt>
    <dgm:pt modelId="{A05D3806-5723-4FF6-989A-CFBBE505DD4B}">
      <dgm:prSet phldrT="[文本]" phldr="0" custT="1"/>
      <dgm:spPr/>
      <dgm:t>
        <a:bodyPr vert="horz" wrap="square"/>
        <a:p>
          <a:pPr>
            <a:lnSpc>
              <a:spcPct val="100000"/>
            </a:lnSpc>
            <a:spcBef>
              <a:spcPct val="0"/>
            </a:spcBef>
            <a:spcAft>
              <a:spcPct val="35000"/>
            </a:spcAft>
          </a:pPr>
          <a:r>
            <a:rPr lang="zh-CN" altLang="en-US" sz="1600"/>
            <a:t>门架液压系统</a:t>
          </a:r>
          <a:endParaRPr lang="zh-CN" altLang="en-US" sz="1600"/>
        </a:p>
        <a:p>
          <a:pPr>
            <a:lnSpc>
              <a:spcPct val="100000"/>
            </a:lnSpc>
            <a:spcBef>
              <a:spcPct val="0"/>
            </a:spcBef>
            <a:spcAft>
              <a:spcPct val="35000"/>
            </a:spcAft>
          </a:pPr>
          <a:r>
            <a:rPr lang="en-US" altLang="zh-CN" sz="12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Mast hydraulic system</a:t>
          </a:r>
          <a:r>
            <a:rPr lang="en-US" altLang="zh-CN" sz="12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
          </a:r>
          <a:endParaRPr lang="en-US" altLang="zh-CN" sz="12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dgm:t>
    </dgm:pt>
    <dgm:pt modelId="{3B533E93-AA45-4AC9-9CB7-4EF287AB96B6}" cxnId="{F21D2CA7-CACC-4A0C-811B-B5486B08F2EE}" type="parTrans">
      <dgm:prSet/>
      <dgm:spPr/>
      <dgm:t>
        <a:bodyPr/>
        <a:lstStyle/>
        <a:p>
          <a:endParaRPr lang="zh-CN" altLang="en-US"/>
        </a:p>
      </dgm:t>
    </dgm:pt>
    <dgm:pt modelId="{C1E7C596-43DD-4C48-95F5-50523BA11C29}" cxnId="{F21D2CA7-CACC-4A0C-811B-B5486B08F2EE}" type="sibTrans">
      <dgm:prSet/>
      <dgm:spPr/>
      <dgm:t>
        <a:bodyPr/>
        <a:lstStyle/>
        <a:p>
          <a:endParaRPr lang="zh-CN" altLang="en-US"/>
        </a:p>
      </dgm:t>
    </dgm:pt>
    <dgm:pt modelId="{4E0169CC-B29F-41F3-B1E7-517C102BFC55}">
      <dgm:prSet phldr="0" custT="1"/>
      <dgm:spPr/>
      <dgm:t>
        <a:bodyPr vert="horz" wrap="square"/>
        <a:p>
          <a:pPr>
            <a:lnSpc>
              <a:spcPct val="100000"/>
            </a:lnSpc>
            <a:spcBef>
              <a:spcPct val="0"/>
            </a:spcBef>
            <a:spcAft>
              <a:spcPct val="35000"/>
            </a:spcAft>
          </a:pPr>
          <a:r>
            <a:rPr lang="zh-CN" altLang="en-US" sz="1600">
              <a:sym typeface="+mn-ea"/>
            </a:rPr>
            <a:t>转向液压系</a:t>
          </a:r>
          <a:r>
            <a:rPr lang="zh-CN" altLang="en-US" sz="1600">
              <a:sym typeface="+mn-ea"/>
            </a:rPr>
            <a:t>统</a:t>
          </a:r>
          <a:endParaRPr lang="zh-CN" altLang="en-US" sz="1600">
            <a:sym typeface="+mn-ea"/>
          </a:endParaRPr>
        </a:p>
        <a:p>
          <a:pPr>
            <a:lnSpc>
              <a:spcPct val="100000"/>
            </a:lnSpc>
            <a:spcBef>
              <a:spcPct val="0"/>
            </a:spcBef>
            <a:spcAft>
              <a:spcPct val="35000"/>
            </a:spcAft>
          </a:pPr>
          <a:r>
            <a:rPr lang="en-US" altLang="zh-CN" sz="12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Steering hydraulic system</a:t>
          </a:r>
          <a:r>
            <a:rPr lang="en-US" altLang="zh-CN" sz="12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
          </a:r>
          <a:endParaRPr lang="en-US" altLang="zh-CN" sz="12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dgm:t>
    </dgm:pt>
    <dgm:pt modelId="{9DA01042-6AC4-438B-9402-98AF98050926}" cxnId="{3083A277-CF64-42BB-AF5B-D31E8D0CA362}" type="parTrans">
      <dgm:prSet/>
      <dgm:spPr/>
    </dgm:pt>
    <dgm:pt modelId="{3A7A9779-BC33-40BC-B747-860CD8C7F848}" cxnId="{3083A277-CF64-42BB-AF5B-D31E8D0CA362}" type="sibTrans">
      <dgm:prSet/>
      <dgm:spPr/>
    </dgm:pt>
    <dgm:pt modelId="{7246FD7F-F806-46AE-A8AE-8D59D09EC821}">
      <dgm:prSet phldr="0" custT="1"/>
      <dgm:spPr/>
      <dgm:t>
        <a:bodyPr vert="horz" wrap="square"/>
        <a:p>
          <a:pPr>
            <a:lnSpc>
              <a:spcPct val="100000"/>
            </a:lnSpc>
            <a:spcBef>
              <a:spcPct val="0"/>
            </a:spcBef>
            <a:spcAft>
              <a:spcPct val="35000"/>
            </a:spcAft>
          </a:pPr>
          <a:r>
            <a:rPr lang="zh-CN" sz="1600">
              <a:sym typeface="+mn-ea"/>
            </a:rPr>
            <a:t>工作</a:t>
          </a:r>
          <a:r>
            <a:rPr lang="zh-CN" altLang="en-US" sz="1600">
              <a:sym typeface="+mn-ea"/>
            </a:rPr>
            <a:t>液压系统</a:t>
          </a:r>
          <a:endParaRPr lang="zh-CN" altLang="en-US" sz="1600">
            <a:sym typeface="+mn-ea"/>
          </a:endParaRPr>
        </a:p>
        <a:p>
          <a:pPr>
            <a:lnSpc>
              <a:spcPct val="100000"/>
            </a:lnSpc>
            <a:spcBef>
              <a:spcPct val="0"/>
            </a:spcBef>
            <a:spcAft>
              <a:spcPct val="35000"/>
            </a:spcAft>
          </a:pPr>
          <a:r>
            <a:rPr lang="zh-CN" altLang="en-US" sz="12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r>
            <a:rPr lang="zh-CN" altLang="en-US" sz="12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
          </a:r>
          <a:endParaRPr lang="zh-CN" altLang="en-US" sz="12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dgm:t>
    </dgm:pt>
    <dgm:pt modelId="{E0C835DF-CF14-42F1-AFDC-1EFB87070BAF}" cxnId="{074E7F1B-A9E5-4978-9B7F-24D90A9E449A}" type="parTrans">
      <dgm:prSet/>
      <dgm:spPr/>
    </dgm:pt>
    <dgm:pt modelId="{E418191C-40BE-4B7B-B4FE-5B3A032C9050}" cxnId="{074E7F1B-A9E5-4978-9B7F-24D90A9E449A}" type="sibTrans">
      <dgm:prSet/>
      <dgm:spPr/>
    </dgm:pt>
    <dgm:pt modelId="{32C577E3-B2E7-4F50-83DE-6F01CC88C9C5}" type="pres">
      <dgm:prSet presAssocID="{CD2C63A4-9D5D-47CE-8D74-13AD5720E5D9}" presName="hierChild1" presStyleCnt="0">
        <dgm:presLayoutVars>
          <dgm:chPref val="1"/>
          <dgm:dir val="rev"/>
          <dgm:animOne val="branch"/>
          <dgm:animLvl val="lvl"/>
          <dgm:resizeHandles/>
        </dgm:presLayoutVars>
      </dgm:prSet>
      <dgm:spPr/>
    </dgm:pt>
    <dgm:pt modelId="{127C500C-4887-40E4-B187-5B52545DCD7D}" type="pres">
      <dgm:prSet presAssocID="{42D42628-864C-41D6-833F-2DBB342F4DB0}" presName="hierRoot1" presStyleCnt="0"/>
      <dgm:spPr/>
    </dgm:pt>
    <dgm:pt modelId="{365B431B-456E-4B1C-A19C-568423617177}" type="pres">
      <dgm:prSet presAssocID="{42D42628-864C-41D6-833F-2DBB342F4DB0}" presName="composite" presStyleCnt="0"/>
      <dgm:spPr/>
    </dgm:pt>
    <dgm:pt modelId="{5CB9CF2E-F8C1-427A-832C-73E3C9485AF5}" type="pres">
      <dgm:prSet presAssocID="{42D42628-864C-41D6-833F-2DBB342F4DB0}" presName="background" presStyleLbl="node0" presStyleIdx="0" presStyleCnt="1"/>
      <dgm:spPr/>
    </dgm:pt>
    <dgm:pt modelId="{9EA914DE-A312-4852-926F-356E365C8677}" type="pres">
      <dgm:prSet presAssocID="{42D42628-864C-41D6-833F-2DBB342F4DB0}" presName="text" presStyleLbl="fgAcc0" presStyleIdx="0" presStyleCnt="1">
        <dgm:presLayoutVars>
          <dgm:chPref val="3"/>
        </dgm:presLayoutVars>
      </dgm:prSet>
      <dgm:spPr/>
    </dgm:pt>
    <dgm:pt modelId="{7996B813-D5A1-416C-BFD3-D8CB23FE7818}" type="pres">
      <dgm:prSet presAssocID="{42D42628-864C-41D6-833F-2DBB342F4DB0}" presName="hierChild2" presStyleCnt="0"/>
      <dgm:spPr/>
    </dgm:pt>
    <dgm:pt modelId="{558A19F4-A64F-40E5-82A0-E8FA6D0D2F35}" type="pres">
      <dgm:prSet presAssocID="{3B533E93-AA45-4AC9-9CB7-4EF287AB96B6}" presName="Name10" presStyleLbl="parChTrans1D2" presStyleIdx="0" presStyleCnt="3"/>
      <dgm:spPr/>
    </dgm:pt>
    <dgm:pt modelId="{0E934F16-8941-405B-8601-29FC10B8D7A0}" type="pres">
      <dgm:prSet presAssocID="{A05D3806-5723-4FF6-989A-CFBBE505DD4B}" presName="hierRoot2" presStyleCnt="0"/>
      <dgm:spPr/>
    </dgm:pt>
    <dgm:pt modelId="{940CC847-5B2B-4831-A167-B9F242FC0F5A}" type="pres">
      <dgm:prSet presAssocID="{A05D3806-5723-4FF6-989A-CFBBE505DD4B}" presName="composite2" presStyleCnt="0"/>
      <dgm:spPr/>
    </dgm:pt>
    <dgm:pt modelId="{9BFD9D87-8C19-4DBE-8296-0309769DBFD0}" type="pres">
      <dgm:prSet presAssocID="{A05D3806-5723-4FF6-989A-CFBBE505DD4B}" presName="background2" presStyleLbl="node2" presStyleIdx="0" presStyleCnt="3"/>
      <dgm:spPr/>
    </dgm:pt>
    <dgm:pt modelId="{C9EEDAB6-9D89-4307-9A78-74562B5413C5}" type="pres">
      <dgm:prSet presAssocID="{A05D3806-5723-4FF6-989A-CFBBE505DD4B}" presName="text2" presStyleLbl="fgAcc2" presStyleIdx="0" presStyleCnt="3">
        <dgm:presLayoutVars>
          <dgm:chPref val="3"/>
        </dgm:presLayoutVars>
      </dgm:prSet>
      <dgm:spPr/>
    </dgm:pt>
    <dgm:pt modelId="{2D93EB03-7AEA-4FDD-B804-687235FEF6BB}" type="pres">
      <dgm:prSet presAssocID="{A05D3806-5723-4FF6-989A-CFBBE505DD4B}" presName="hierChild3" presStyleCnt="0"/>
      <dgm:spPr/>
    </dgm:pt>
    <dgm:pt modelId="{EAF3841A-20B5-419A-A103-3D8125107B97}" type="pres">
      <dgm:prSet presAssocID="{9DA01042-6AC4-438B-9402-98AF98050926}" presName="Name10" presStyleLbl="parChTrans1D2" presStyleIdx="1" presStyleCnt="3"/>
      <dgm:spPr/>
    </dgm:pt>
    <dgm:pt modelId="{6E72ADF7-9763-4FDD-A80C-0EE891487F93}" type="pres">
      <dgm:prSet presAssocID="{4E0169CC-B29F-41F3-B1E7-517C102BFC55}" presName="hierRoot2" presStyleCnt="0"/>
      <dgm:spPr/>
    </dgm:pt>
    <dgm:pt modelId="{FC35CCD4-3583-4648-B808-B6D280E4C17B}" type="pres">
      <dgm:prSet presAssocID="{4E0169CC-B29F-41F3-B1E7-517C102BFC55}" presName="composite2" presStyleCnt="0"/>
      <dgm:spPr/>
    </dgm:pt>
    <dgm:pt modelId="{D82E1487-5DFF-4D41-8B1F-DFD9550DB4DB}" type="pres">
      <dgm:prSet presAssocID="{4E0169CC-B29F-41F3-B1E7-517C102BFC55}" presName="background2" presStyleLbl="node2" presStyleIdx="1" presStyleCnt="3"/>
      <dgm:spPr/>
    </dgm:pt>
    <dgm:pt modelId="{7D30E5C8-5E5E-4787-9E05-688CA251B228}" type="pres">
      <dgm:prSet presAssocID="{4E0169CC-B29F-41F3-B1E7-517C102BFC55}" presName="text2" presStyleLbl="fgAcc2" presStyleIdx="1" presStyleCnt="3">
        <dgm:presLayoutVars>
          <dgm:chPref val="3"/>
        </dgm:presLayoutVars>
      </dgm:prSet>
      <dgm:spPr/>
    </dgm:pt>
    <dgm:pt modelId="{313D639E-F459-4240-8A42-BD352F91B3BC}" type="pres">
      <dgm:prSet presAssocID="{4E0169CC-B29F-41F3-B1E7-517C102BFC55}" presName="hierChild3" presStyleCnt="0"/>
      <dgm:spPr/>
    </dgm:pt>
    <dgm:pt modelId="{0116164C-D45A-4924-843D-1D8C408B1E20}" type="pres">
      <dgm:prSet presAssocID="{E0C835DF-CF14-42F1-AFDC-1EFB87070BAF}" presName="Name10" presStyleLbl="parChTrans1D2" presStyleIdx="2" presStyleCnt="3"/>
      <dgm:spPr/>
    </dgm:pt>
    <dgm:pt modelId="{6866B1A6-4FFD-4877-BAC3-ECE8AF2DEE9E}" type="pres">
      <dgm:prSet presAssocID="{7246FD7F-F806-46AE-A8AE-8D59D09EC821}" presName="hierRoot2" presStyleCnt="0"/>
      <dgm:spPr/>
    </dgm:pt>
    <dgm:pt modelId="{21FDB6BA-C02F-4598-BDCB-18F57C1FEE20}" type="pres">
      <dgm:prSet presAssocID="{7246FD7F-F806-46AE-A8AE-8D59D09EC821}" presName="composite2" presStyleCnt="0"/>
      <dgm:spPr/>
    </dgm:pt>
    <dgm:pt modelId="{F8AB0C30-AAAB-424B-96C7-019E34491FCB}" type="pres">
      <dgm:prSet presAssocID="{7246FD7F-F806-46AE-A8AE-8D59D09EC821}" presName="background2" presStyleLbl="node2" presStyleIdx="2" presStyleCnt="3"/>
      <dgm:spPr/>
    </dgm:pt>
    <dgm:pt modelId="{FA1A485B-1128-4248-A0E6-11EF129B8768}" type="pres">
      <dgm:prSet presAssocID="{7246FD7F-F806-46AE-A8AE-8D59D09EC821}" presName="text2" presStyleLbl="fgAcc2" presStyleIdx="2" presStyleCnt="3">
        <dgm:presLayoutVars>
          <dgm:chPref val="3"/>
        </dgm:presLayoutVars>
      </dgm:prSet>
      <dgm:spPr/>
    </dgm:pt>
    <dgm:pt modelId="{8C173B33-76BD-40AA-A21F-1F8E7A8503FD}" type="pres">
      <dgm:prSet presAssocID="{7246FD7F-F806-46AE-A8AE-8D59D09EC821}" presName="hierChild3" presStyleCnt="0"/>
      <dgm:spPr/>
    </dgm:pt>
  </dgm:ptLst>
  <dgm:cxnLst>
    <dgm:cxn modelId="{FBCEF69E-9AFF-406A-A85D-67FE6BD3B734}" srcId="{CD2C63A4-9D5D-47CE-8D74-13AD5720E5D9}" destId="{42D42628-864C-41D6-833F-2DBB342F4DB0}" srcOrd="0" destOrd="0" parTransId="{C7195306-E1B1-4ECE-8382-424ACA226556}" sibTransId="{33D8AA3E-DAD3-412E-80E1-09AFD3B5EAF9}"/>
    <dgm:cxn modelId="{F21D2CA7-CACC-4A0C-811B-B5486B08F2EE}" srcId="{42D42628-864C-41D6-833F-2DBB342F4DB0}" destId="{A05D3806-5723-4FF6-989A-CFBBE505DD4B}" srcOrd="0" destOrd="0" parTransId="{3B533E93-AA45-4AC9-9CB7-4EF287AB96B6}" sibTransId="{C1E7C596-43DD-4C48-95F5-50523BA11C29}"/>
    <dgm:cxn modelId="{3083A277-CF64-42BB-AF5B-D31E8D0CA362}" srcId="{42D42628-864C-41D6-833F-2DBB342F4DB0}" destId="{4E0169CC-B29F-41F3-B1E7-517C102BFC55}" srcOrd="1" destOrd="0" parTransId="{9DA01042-6AC4-438B-9402-98AF98050926}" sibTransId="{3A7A9779-BC33-40BC-B747-860CD8C7F848}"/>
    <dgm:cxn modelId="{074E7F1B-A9E5-4978-9B7F-24D90A9E449A}" srcId="{42D42628-864C-41D6-833F-2DBB342F4DB0}" destId="{7246FD7F-F806-46AE-A8AE-8D59D09EC821}" srcOrd="2" destOrd="0" parTransId="{E0C835DF-CF14-42F1-AFDC-1EFB87070BAF}" sibTransId="{E418191C-40BE-4B7B-B4FE-5B3A032C9050}"/>
    <dgm:cxn modelId="{E7F08E7C-888A-4009-A864-80DD4B6FF12D}" type="presOf" srcId="{CD2C63A4-9D5D-47CE-8D74-13AD5720E5D9}" destId="{32C577E3-B2E7-4F50-83DE-6F01CC88C9C5}" srcOrd="0" destOrd="0" presId="urn:microsoft.com/office/officeart/2005/8/layout/hierarchy1#1"/>
    <dgm:cxn modelId="{E0789E71-FEBF-40EF-B32F-11664F531D1E}" type="presParOf" srcId="{32C577E3-B2E7-4F50-83DE-6F01CC88C9C5}" destId="{127C500C-4887-40E4-B187-5B52545DCD7D}" srcOrd="0" destOrd="0" presId="urn:microsoft.com/office/officeart/2005/8/layout/hierarchy1#1"/>
    <dgm:cxn modelId="{C12E38F4-11E2-48CC-9414-A02D02A4B5B9}" type="presParOf" srcId="{127C500C-4887-40E4-B187-5B52545DCD7D}" destId="{365B431B-456E-4B1C-A19C-568423617177}" srcOrd="0" destOrd="0" presId="urn:microsoft.com/office/officeart/2005/8/layout/hierarchy1#1"/>
    <dgm:cxn modelId="{B3E554DE-213E-4039-B5E1-226ADA6F76EA}" type="presParOf" srcId="{365B431B-456E-4B1C-A19C-568423617177}" destId="{5CB9CF2E-F8C1-427A-832C-73E3C9485AF5}" srcOrd="0" destOrd="0" presId="urn:microsoft.com/office/officeart/2005/8/layout/hierarchy1#1"/>
    <dgm:cxn modelId="{0B08EE65-1667-4590-A673-DE15BA618F31}" type="presParOf" srcId="{365B431B-456E-4B1C-A19C-568423617177}" destId="{9EA914DE-A312-4852-926F-356E365C8677}" srcOrd="1" destOrd="0" presId="urn:microsoft.com/office/officeart/2005/8/layout/hierarchy1#1"/>
    <dgm:cxn modelId="{F4448B46-B4D1-49CC-9FF5-A803870C58AC}" type="presOf" srcId="{42D42628-864C-41D6-833F-2DBB342F4DB0}" destId="{9EA914DE-A312-4852-926F-356E365C8677}" srcOrd="0" destOrd="0" presId="urn:microsoft.com/office/officeart/2005/8/layout/hierarchy1#1"/>
    <dgm:cxn modelId="{E4F6F5D7-3706-4C07-8D9B-97D48791BB64}" type="presParOf" srcId="{127C500C-4887-40E4-B187-5B52545DCD7D}" destId="{7996B813-D5A1-416C-BFD3-D8CB23FE7818}" srcOrd="1" destOrd="0" presId="urn:microsoft.com/office/officeart/2005/8/layout/hierarchy1#1"/>
    <dgm:cxn modelId="{88B9FBA0-2657-428D-A4D0-321943508CA6}" type="presParOf" srcId="{7996B813-D5A1-416C-BFD3-D8CB23FE7818}" destId="{558A19F4-A64F-40E5-82A0-E8FA6D0D2F35}" srcOrd="0" destOrd="1" presId="urn:microsoft.com/office/officeart/2005/8/layout/hierarchy1#1"/>
    <dgm:cxn modelId="{FE2A7C72-46C2-47C6-9842-B9EC735490E8}" type="presOf" srcId="{3B533E93-AA45-4AC9-9CB7-4EF287AB96B6}" destId="{558A19F4-A64F-40E5-82A0-E8FA6D0D2F35}" srcOrd="0" destOrd="0" presId="urn:microsoft.com/office/officeart/2005/8/layout/hierarchy1#1"/>
    <dgm:cxn modelId="{F0F427E6-F44D-4E09-89E8-2E5166413E2A}" type="presParOf" srcId="{7996B813-D5A1-416C-BFD3-D8CB23FE7818}" destId="{0E934F16-8941-405B-8601-29FC10B8D7A0}" srcOrd="1" destOrd="1" presId="urn:microsoft.com/office/officeart/2005/8/layout/hierarchy1#1"/>
    <dgm:cxn modelId="{6058CD9D-765C-44A4-82E4-42C68A6CBE7D}" type="presParOf" srcId="{0E934F16-8941-405B-8601-29FC10B8D7A0}" destId="{940CC847-5B2B-4831-A167-B9F242FC0F5A}" srcOrd="0" destOrd="1" presId="urn:microsoft.com/office/officeart/2005/8/layout/hierarchy1#1"/>
    <dgm:cxn modelId="{966E6B7D-E54C-4E68-A5D3-8BB2D7A42992}" type="presParOf" srcId="{940CC847-5B2B-4831-A167-B9F242FC0F5A}" destId="{9BFD9D87-8C19-4DBE-8296-0309769DBFD0}" srcOrd="0" destOrd="0" presId="urn:microsoft.com/office/officeart/2005/8/layout/hierarchy1#1"/>
    <dgm:cxn modelId="{32B99926-8471-4A8F-97A7-53E292722719}" type="presParOf" srcId="{940CC847-5B2B-4831-A167-B9F242FC0F5A}" destId="{C9EEDAB6-9D89-4307-9A78-74562B5413C5}" srcOrd="1" destOrd="0" presId="urn:microsoft.com/office/officeart/2005/8/layout/hierarchy1#1"/>
    <dgm:cxn modelId="{331A0936-5335-4E5F-92C2-EF6FAF8B6BC1}" type="presOf" srcId="{A05D3806-5723-4FF6-989A-CFBBE505DD4B}" destId="{C9EEDAB6-9D89-4307-9A78-74562B5413C5}" srcOrd="0" destOrd="0" presId="urn:microsoft.com/office/officeart/2005/8/layout/hierarchy1#1"/>
    <dgm:cxn modelId="{48137AF6-2B13-46F5-BA71-1EED1B0218E1}" type="presParOf" srcId="{0E934F16-8941-405B-8601-29FC10B8D7A0}" destId="{2D93EB03-7AEA-4FDD-B804-687235FEF6BB}" srcOrd="1" destOrd="1" presId="urn:microsoft.com/office/officeart/2005/8/layout/hierarchy1#1"/>
    <dgm:cxn modelId="{7DC73DE1-9707-43DD-B51C-DF713966630E}" type="presParOf" srcId="{7996B813-D5A1-416C-BFD3-D8CB23FE7818}" destId="{EAF3841A-20B5-419A-A103-3D8125107B97}" srcOrd="2" destOrd="1" presId="urn:microsoft.com/office/officeart/2005/8/layout/hierarchy1#1"/>
    <dgm:cxn modelId="{F3E207C0-0A39-4F3A-96DE-E01C8BBDE76C}" type="presOf" srcId="{9DA01042-6AC4-438B-9402-98AF98050926}" destId="{EAF3841A-20B5-419A-A103-3D8125107B97}" srcOrd="0" destOrd="0" presId="urn:microsoft.com/office/officeart/2005/8/layout/hierarchy1#1"/>
    <dgm:cxn modelId="{673A53D5-A1C4-45B1-9EEE-4C691C462897}" type="presParOf" srcId="{7996B813-D5A1-416C-BFD3-D8CB23FE7818}" destId="{6E72ADF7-9763-4FDD-A80C-0EE891487F93}" srcOrd="3" destOrd="1" presId="urn:microsoft.com/office/officeart/2005/8/layout/hierarchy1#1"/>
    <dgm:cxn modelId="{946052BD-FEC6-4B83-9FCB-8CA3EEECD5F0}" type="presParOf" srcId="{6E72ADF7-9763-4FDD-A80C-0EE891487F93}" destId="{FC35CCD4-3583-4648-B808-B6D280E4C17B}" srcOrd="0" destOrd="3" presId="urn:microsoft.com/office/officeart/2005/8/layout/hierarchy1#1"/>
    <dgm:cxn modelId="{E4E244E9-4775-4877-8DDA-926141CF0E40}" type="presParOf" srcId="{FC35CCD4-3583-4648-B808-B6D280E4C17B}" destId="{D82E1487-5DFF-4D41-8B1F-DFD9550DB4DB}" srcOrd="0" destOrd="0" presId="urn:microsoft.com/office/officeart/2005/8/layout/hierarchy1#1"/>
    <dgm:cxn modelId="{EEBB09C3-21A9-4549-A94B-33B953F07DC0}" type="presParOf" srcId="{FC35CCD4-3583-4648-B808-B6D280E4C17B}" destId="{7D30E5C8-5E5E-4787-9E05-688CA251B228}" srcOrd="1" destOrd="0" presId="urn:microsoft.com/office/officeart/2005/8/layout/hierarchy1#1"/>
    <dgm:cxn modelId="{C08A4927-AC3E-49E5-A2C8-90BA39B3B566}" type="presOf" srcId="{4E0169CC-B29F-41F3-B1E7-517C102BFC55}" destId="{7D30E5C8-5E5E-4787-9E05-688CA251B228}" srcOrd="0" destOrd="0" presId="urn:microsoft.com/office/officeart/2005/8/layout/hierarchy1#1"/>
    <dgm:cxn modelId="{042E5989-52C0-43DE-A668-21D662E31E3B}" type="presParOf" srcId="{6E72ADF7-9763-4FDD-A80C-0EE891487F93}" destId="{313D639E-F459-4240-8A42-BD352F91B3BC}" srcOrd="1" destOrd="3" presId="urn:microsoft.com/office/officeart/2005/8/layout/hierarchy1#1"/>
    <dgm:cxn modelId="{AB89468F-E875-4AA9-953A-D1B4A09AF954}" type="presParOf" srcId="{7996B813-D5A1-416C-BFD3-D8CB23FE7818}" destId="{0116164C-D45A-4924-843D-1D8C408B1E20}" srcOrd="4" destOrd="1" presId="urn:microsoft.com/office/officeart/2005/8/layout/hierarchy1#1"/>
    <dgm:cxn modelId="{C4A5BDC9-84B9-4172-B2A1-BF9E65D5FB7B}" type="presOf" srcId="{E0C835DF-CF14-42F1-AFDC-1EFB87070BAF}" destId="{0116164C-D45A-4924-843D-1D8C408B1E20}" srcOrd="0" destOrd="0" presId="urn:microsoft.com/office/officeart/2005/8/layout/hierarchy1#1"/>
    <dgm:cxn modelId="{DCD0C0D1-D174-4052-96F7-4DEC8340EBA7}" type="presParOf" srcId="{7996B813-D5A1-416C-BFD3-D8CB23FE7818}" destId="{6866B1A6-4FFD-4877-BAC3-ECE8AF2DEE9E}" srcOrd="5" destOrd="1" presId="urn:microsoft.com/office/officeart/2005/8/layout/hierarchy1#1"/>
    <dgm:cxn modelId="{F23B6AAD-240B-4A88-85F4-6F8F45065CF6}" type="presParOf" srcId="{6866B1A6-4FFD-4877-BAC3-ECE8AF2DEE9E}" destId="{21FDB6BA-C02F-4598-BDCB-18F57C1FEE20}" srcOrd="0" destOrd="5" presId="urn:microsoft.com/office/officeart/2005/8/layout/hierarchy1#1"/>
    <dgm:cxn modelId="{B3E72B54-738F-4FE8-A330-C36CC5BFD4CF}" type="presParOf" srcId="{21FDB6BA-C02F-4598-BDCB-18F57C1FEE20}" destId="{F8AB0C30-AAAB-424B-96C7-019E34491FCB}" srcOrd="0" destOrd="0" presId="urn:microsoft.com/office/officeart/2005/8/layout/hierarchy1#1"/>
    <dgm:cxn modelId="{13CA30CA-C356-4B9B-9F26-154EE9B217D3}" type="presParOf" srcId="{21FDB6BA-C02F-4598-BDCB-18F57C1FEE20}" destId="{FA1A485B-1128-4248-A0E6-11EF129B8768}" srcOrd="1" destOrd="0" presId="urn:microsoft.com/office/officeart/2005/8/layout/hierarchy1#1"/>
    <dgm:cxn modelId="{7C8F17FA-1C1C-448B-B29E-D42B06B3F4DA}" type="presOf" srcId="{7246FD7F-F806-46AE-A8AE-8D59D09EC821}" destId="{FA1A485B-1128-4248-A0E6-11EF129B8768}" srcOrd="0" destOrd="0" presId="urn:microsoft.com/office/officeart/2005/8/layout/hierarchy1#1"/>
    <dgm:cxn modelId="{7EC82B28-68BC-4F64-B25B-C2780F7DE763}" type="presParOf" srcId="{6866B1A6-4FFD-4877-BAC3-ECE8AF2DEE9E}" destId="{8C173B33-76BD-40AA-A21F-1F8E7A8503FD}" srcOrd="1" destOrd="5" presId="urn:microsoft.com/office/officeart/2005/8/layout/hierarchy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776845" cy="4759325"/>
        <a:chOff x="0" y="0"/>
        <a:chExt cx="7776845" cy="4759325"/>
      </a:xfrm>
    </dsp:grpSpPr>
    <dsp:sp modelId="{09E7BBA0-5F8D-4D96-A214-A0567596BDAF}">
      <dsp:nvSpPr>
        <dsp:cNvPr id="5" name="任意多边形 4"/>
        <dsp:cNvSpPr/>
      </dsp:nvSpPr>
      <dsp:spPr bwMode="white">
        <a:xfrm>
          <a:off x="1854478" y="1667184"/>
          <a:ext cx="1974122" cy="313766"/>
        </a:xfrm>
        <a:custGeom>
          <a:avLst/>
          <a:gdLst/>
          <a:ahLst/>
          <a:cxnLst/>
          <a:pathLst>
            <a:path w="3109" h="494">
              <a:moveTo>
                <a:pt x="3109" y="0"/>
              </a:moveTo>
              <a:lnTo>
                <a:pt x="3109" y="400"/>
              </a:lnTo>
              <a:lnTo>
                <a:pt x="0" y="400"/>
              </a:lnTo>
              <a:lnTo>
                <a:pt x="0" y="494"/>
              </a:lnTo>
            </a:path>
          </a:pathLst>
        </a:custGeom>
      </dsp:spPr>
      <dsp:style>
        <a:lnRef idx="2">
          <a:schemeClr val="accent6"/>
        </a:lnRef>
        <a:fillRef idx="0">
          <a:schemeClr val="accent6">
            <a:tint val="90000"/>
          </a:schemeClr>
        </a:fillRef>
        <a:effectRef idx="0">
          <a:scrgbClr r="0" g="0" b="0"/>
        </a:effectRef>
        <a:fontRef idx="minor"/>
      </dsp:style>
      <dsp:txXfrm>
        <a:off x="1854478" y="1667184"/>
        <a:ext cx="1974122" cy="313766"/>
      </dsp:txXfrm>
    </dsp:sp>
    <dsp:sp modelId="{7AE2857D-5F88-40E3-94F7-FDA3B28620D7}">
      <dsp:nvSpPr>
        <dsp:cNvPr id="8" name="任意多边形 7"/>
        <dsp:cNvSpPr/>
      </dsp:nvSpPr>
      <dsp:spPr bwMode="white">
        <a:xfrm>
          <a:off x="538397" y="2664714"/>
          <a:ext cx="1316081" cy="313766"/>
        </a:xfrm>
        <a:custGeom>
          <a:avLst/>
          <a:gdLst/>
          <a:ahLst/>
          <a:cxnLst/>
          <a:pathLst>
            <a:path w="2073" h="494">
              <a:moveTo>
                <a:pt x="2073" y="0"/>
              </a:moveTo>
              <a:lnTo>
                <a:pt x="2073" y="400"/>
              </a:lnTo>
              <a:lnTo>
                <a:pt x="0" y="400"/>
              </a:lnTo>
              <a:lnTo>
                <a:pt x="0" y="494"/>
              </a:lnTo>
            </a:path>
          </a:pathLst>
        </a:custGeom>
      </dsp:spPr>
      <dsp:style>
        <a:lnRef idx="2">
          <a:schemeClr val="accent1"/>
        </a:lnRef>
        <a:fillRef idx="0">
          <a:schemeClr val="accent6">
            <a:tint val="70000"/>
          </a:schemeClr>
        </a:fillRef>
        <a:effectRef idx="0">
          <a:scrgbClr r="0" g="0" b="0"/>
        </a:effectRef>
        <a:fontRef idx="minor"/>
      </dsp:style>
      <dsp:txXfrm>
        <a:off x="538397" y="2664714"/>
        <a:ext cx="1316081" cy="313766"/>
      </dsp:txXfrm>
    </dsp:sp>
    <dsp:sp modelId="{D59171DA-149A-4C9C-A74B-23447966A3B9}">
      <dsp:nvSpPr>
        <dsp:cNvPr id="11" name="任意多边形 10"/>
        <dsp:cNvSpPr/>
      </dsp:nvSpPr>
      <dsp:spPr bwMode="white">
        <a:xfrm>
          <a:off x="1854478" y="2664714"/>
          <a:ext cx="0" cy="313766"/>
        </a:xfrm>
        <a:custGeom>
          <a:avLst/>
          <a:gdLst/>
          <a:ahLst/>
          <a:cxnLst/>
          <a:pathLst>
            <a:path h="494">
              <a:moveTo>
                <a:pt x="0" y="0"/>
              </a:moveTo>
              <a:lnTo>
                <a:pt x="0" y="494"/>
              </a:lnTo>
            </a:path>
          </a:pathLst>
        </a:custGeom>
      </dsp:spPr>
      <dsp:style>
        <a:lnRef idx="2">
          <a:schemeClr val="accent1"/>
        </a:lnRef>
        <a:fillRef idx="0">
          <a:schemeClr val="accent6">
            <a:tint val="70000"/>
          </a:schemeClr>
        </a:fillRef>
        <a:effectRef idx="0">
          <a:scrgbClr r="0" g="0" b="0"/>
        </a:effectRef>
        <a:fontRef idx="minor"/>
      </dsp:style>
      <dsp:txXfrm>
        <a:off x="1854478" y="2664714"/>
        <a:ext cx="0" cy="313766"/>
      </dsp:txXfrm>
    </dsp:sp>
    <dsp:sp modelId="{D5B8B563-41CA-4C96-B561-F145A6578998}">
      <dsp:nvSpPr>
        <dsp:cNvPr id="14" name="任意多边形 13"/>
        <dsp:cNvSpPr/>
      </dsp:nvSpPr>
      <dsp:spPr bwMode="white">
        <a:xfrm>
          <a:off x="1854478" y="2664714"/>
          <a:ext cx="1316081" cy="313766"/>
        </a:xfrm>
        <a:custGeom>
          <a:avLst/>
          <a:gdLst/>
          <a:ahLst/>
          <a:cxnLst/>
          <a:pathLst>
            <a:path w="2073" h="494">
              <a:moveTo>
                <a:pt x="0" y="0"/>
              </a:moveTo>
              <a:lnTo>
                <a:pt x="0" y="400"/>
              </a:lnTo>
              <a:lnTo>
                <a:pt x="2073" y="400"/>
              </a:lnTo>
              <a:lnTo>
                <a:pt x="2073" y="494"/>
              </a:lnTo>
            </a:path>
          </a:pathLst>
        </a:custGeom>
      </dsp:spPr>
      <dsp:style>
        <a:lnRef idx="2">
          <a:schemeClr val="accent1"/>
        </a:lnRef>
        <a:fillRef idx="0">
          <a:schemeClr val="accent6">
            <a:tint val="70000"/>
          </a:schemeClr>
        </a:fillRef>
        <a:effectRef idx="0">
          <a:scrgbClr r="0" g="0" b="0"/>
        </a:effectRef>
        <a:fontRef idx="minor"/>
      </dsp:style>
      <dsp:txXfrm>
        <a:off x="1854478" y="2664714"/>
        <a:ext cx="1316081" cy="313766"/>
      </dsp:txXfrm>
    </dsp:sp>
    <dsp:sp modelId="{558A19F4-A64F-40E5-82A0-E8FA6D0D2F35}">
      <dsp:nvSpPr>
        <dsp:cNvPr id="17" name="任意多边形 16"/>
        <dsp:cNvSpPr/>
      </dsp:nvSpPr>
      <dsp:spPr bwMode="white">
        <a:xfrm>
          <a:off x="3828601" y="1667184"/>
          <a:ext cx="1974122" cy="313766"/>
        </a:xfrm>
        <a:custGeom>
          <a:avLst/>
          <a:gdLst/>
          <a:ahLst/>
          <a:cxnLst/>
          <a:pathLst>
            <a:path w="3109" h="494">
              <a:moveTo>
                <a:pt x="0" y="0"/>
              </a:moveTo>
              <a:lnTo>
                <a:pt x="0" y="400"/>
              </a:lnTo>
              <a:lnTo>
                <a:pt x="3109" y="400"/>
              </a:lnTo>
              <a:lnTo>
                <a:pt x="3109" y="494"/>
              </a:lnTo>
            </a:path>
          </a:pathLst>
        </a:custGeom>
      </dsp:spPr>
      <dsp:style>
        <a:lnRef idx="2">
          <a:schemeClr val="accent6"/>
        </a:lnRef>
        <a:fillRef idx="0">
          <a:schemeClr val="accent6">
            <a:tint val="90000"/>
          </a:schemeClr>
        </a:fillRef>
        <a:effectRef idx="0">
          <a:scrgbClr r="0" g="0" b="0"/>
        </a:effectRef>
        <a:fontRef idx="minor"/>
      </dsp:style>
      <dsp:txXfrm>
        <a:off x="3828601" y="1667184"/>
        <a:ext cx="1974122" cy="313766"/>
      </dsp:txXfrm>
    </dsp:sp>
    <dsp:sp modelId="{5ABD331D-7FFD-4C80-BE2C-0AA1BA2A958B}">
      <dsp:nvSpPr>
        <dsp:cNvPr id="20" name="任意多边形 19"/>
        <dsp:cNvSpPr/>
      </dsp:nvSpPr>
      <dsp:spPr bwMode="white">
        <a:xfrm>
          <a:off x="4486641" y="2664714"/>
          <a:ext cx="1316081" cy="313766"/>
        </a:xfrm>
        <a:custGeom>
          <a:avLst/>
          <a:gdLst/>
          <a:ahLst/>
          <a:cxnLst/>
          <a:pathLst>
            <a:path w="2073" h="494">
              <a:moveTo>
                <a:pt x="2073" y="0"/>
              </a:moveTo>
              <a:lnTo>
                <a:pt x="2073" y="400"/>
              </a:lnTo>
              <a:lnTo>
                <a:pt x="0" y="400"/>
              </a:lnTo>
              <a:lnTo>
                <a:pt x="0" y="494"/>
              </a:lnTo>
            </a:path>
          </a:pathLst>
        </a:custGeom>
      </dsp:spPr>
      <dsp:style>
        <a:lnRef idx="2">
          <a:schemeClr val="accent1"/>
        </a:lnRef>
        <a:fillRef idx="0">
          <a:schemeClr val="accent6">
            <a:tint val="70000"/>
          </a:schemeClr>
        </a:fillRef>
        <a:effectRef idx="0">
          <a:scrgbClr r="0" g="0" b="0"/>
        </a:effectRef>
        <a:fontRef idx="minor"/>
      </dsp:style>
      <dsp:txXfrm>
        <a:off x="4486641" y="2664714"/>
        <a:ext cx="1316081" cy="313766"/>
      </dsp:txXfrm>
    </dsp:sp>
    <dsp:sp modelId="{78F0B655-EFF3-4F21-B21B-D710347BAE76}">
      <dsp:nvSpPr>
        <dsp:cNvPr id="23" name="任意多边形 22"/>
        <dsp:cNvSpPr/>
      </dsp:nvSpPr>
      <dsp:spPr bwMode="white">
        <a:xfrm>
          <a:off x="5802723" y="2664714"/>
          <a:ext cx="0" cy="313766"/>
        </a:xfrm>
        <a:custGeom>
          <a:avLst/>
          <a:gdLst/>
          <a:ahLst/>
          <a:cxnLst/>
          <a:pathLst>
            <a:path h="494">
              <a:moveTo>
                <a:pt x="0" y="0"/>
              </a:moveTo>
              <a:lnTo>
                <a:pt x="0" y="494"/>
              </a:lnTo>
            </a:path>
          </a:pathLst>
        </a:custGeom>
      </dsp:spPr>
      <dsp:style>
        <a:lnRef idx="2">
          <a:schemeClr val="accent1"/>
        </a:lnRef>
        <a:fillRef idx="0">
          <a:schemeClr val="accent6">
            <a:tint val="70000"/>
          </a:schemeClr>
        </a:fillRef>
        <a:effectRef idx="0">
          <a:scrgbClr r="0" g="0" b="0"/>
        </a:effectRef>
        <a:fontRef idx="minor"/>
      </dsp:style>
      <dsp:txXfrm>
        <a:off x="5802723" y="2664714"/>
        <a:ext cx="0" cy="313766"/>
      </dsp:txXfrm>
    </dsp:sp>
    <dsp:sp modelId="{48DC64F8-7E54-479D-B2C5-6B5B381EFFF3}">
      <dsp:nvSpPr>
        <dsp:cNvPr id="26" name="任意多边形 25"/>
        <dsp:cNvSpPr/>
      </dsp:nvSpPr>
      <dsp:spPr bwMode="white">
        <a:xfrm>
          <a:off x="5802723" y="2664714"/>
          <a:ext cx="1316081" cy="313766"/>
        </a:xfrm>
        <a:custGeom>
          <a:avLst/>
          <a:gdLst/>
          <a:ahLst/>
          <a:cxnLst/>
          <a:pathLst>
            <a:path w="2073" h="494">
              <a:moveTo>
                <a:pt x="0" y="0"/>
              </a:moveTo>
              <a:lnTo>
                <a:pt x="0" y="400"/>
              </a:lnTo>
              <a:lnTo>
                <a:pt x="2073" y="400"/>
              </a:lnTo>
              <a:lnTo>
                <a:pt x="2073" y="494"/>
              </a:lnTo>
            </a:path>
          </a:pathLst>
        </a:custGeom>
      </dsp:spPr>
      <dsp:style>
        <a:lnRef idx="2">
          <a:schemeClr val="accent1"/>
        </a:lnRef>
        <a:fillRef idx="0">
          <a:schemeClr val="accent6">
            <a:tint val="70000"/>
          </a:schemeClr>
        </a:fillRef>
        <a:effectRef idx="0">
          <a:scrgbClr r="0" g="0" b="0"/>
        </a:effectRef>
        <a:fontRef idx="minor"/>
      </dsp:style>
      <dsp:txXfrm>
        <a:off x="5802723" y="2664714"/>
        <a:ext cx="1316081" cy="313766"/>
      </dsp:txXfrm>
    </dsp:sp>
    <dsp:sp modelId="{5CB9CF2E-F8C1-427A-832C-73E3C9485AF5}">
      <dsp:nvSpPr>
        <dsp:cNvPr id="3" name="圆角矩形 2"/>
        <dsp:cNvSpPr/>
      </dsp:nvSpPr>
      <dsp:spPr bwMode="white">
        <a:xfrm>
          <a:off x="3290204" y="983420"/>
          <a:ext cx="1076794" cy="683764"/>
        </a:xfrm>
        <a:prstGeom prst="roundRect">
          <a:avLst>
            <a:gd name="adj" fmla="val 10000"/>
          </a:avLst>
        </a:prstGeom>
        <a:sp3d prstMaterial="dkEdge">
          <a:bevelT w="8200" h="38100"/>
        </a:sp3d>
      </dsp:spPr>
      <dsp:style>
        <a:lnRef idx="0">
          <a:schemeClr val="lt1"/>
        </a:lnRef>
        <a:fillRef idx="2">
          <a:schemeClr val="accent4"/>
        </a:fillRef>
        <a:effectRef idx="1">
          <a:scrgbClr r="0" g="0" b="0"/>
        </a:effectRef>
        <a:fontRef idx="minor">
          <a:schemeClr val="dk1"/>
        </a:fontRef>
      </dsp:style>
      <dsp:txXfrm>
        <a:off x="3290204" y="983420"/>
        <a:ext cx="1076794" cy="683764"/>
      </dsp:txXfrm>
    </dsp:sp>
    <dsp:sp modelId="{9EA914DE-A312-4852-926F-356E365C8677}">
      <dsp:nvSpPr>
        <dsp:cNvPr id="4" name="圆角矩形 3"/>
        <dsp:cNvSpPr/>
      </dsp:nvSpPr>
      <dsp:spPr bwMode="white">
        <a:xfrm>
          <a:off x="3409847" y="1097081"/>
          <a:ext cx="1076794" cy="683764"/>
        </a:xfrm>
        <a:prstGeom prst="roundRect">
          <a:avLst>
            <a:gd name="adj" fmla="val 10000"/>
          </a:avLst>
        </a:prstGeom>
      </dsp:spPr>
      <dsp:style>
        <a:lnRef idx="1">
          <a:schemeClr val="accent4"/>
        </a:lnRef>
        <a:fillRef idx="1">
          <a:schemeClr val="lt1">
            <a:alpha val="90000"/>
          </a:schemeClr>
        </a:fillRef>
        <a:effectRef idx="0">
          <a:scrgbClr r="0" g="0" b="0"/>
        </a:effectRef>
        <a:fontRef idx="minor"/>
      </dsp:style>
      <dsp:txBody>
        <a:bodyPr vert="horz" wrap="square"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sz="1600" dirty="0">
              <a:solidFill>
                <a:schemeClr val="dk1"/>
              </a:solidFill>
            </a:rPr>
            <a:t>整机液压系统</a:t>
          </a:r>
          <a:endParaRPr>
            <a:solidFill>
              <a:schemeClr val="dk1"/>
            </a:solidFill>
          </a:endParaRPr>
        </a:p>
      </dsp:txBody>
      <dsp:txXfrm>
        <a:off x="3409847" y="1097081"/>
        <a:ext cx="1076794" cy="683764"/>
      </dsp:txXfrm>
    </dsp:sp>
    <dsp:sp modelId="{A34195EE-C43D-4F9B-A621-CBE3CC21780D}">
      <dsp:nvSpPr>
        <dsp:cNvPr id="6" name="圆角矩形 5"/>
        <dsp:cNvSpPr/>
      </dsp:nvSpPr>
      <dsp:spPr bwMode="white">
        <a:xfrm>
          <a:off x="1316081" y="1980950"/>
          <a:ext cx="1076794" cy="683764"/>
        </a:xfrm>
        <a:prstGeom prst="roundRect">
          <a:avLst>
            <a:gd name="adj" fmla="val 10000"/>
          </a:avLst>
        </a:prstGeom>
        <a:sp3d prstMaterial="dkEdge">
          <a:bevelT w="8200" h="38100"/>
        </a:sp3d>
      </dsp:spPr>
      <dsp:style>
        <a:lnRef idx="0">
          <a:schemeClr val="lt1"/>
        </a:lnRef>
        <a:fillRef idx="2">
          <a:schemeClr val="accent6">
            <a:hueOff val="0"/>
            <a:satOff val="0"/>
            <a:lumOff val="0"/>
            <a:alpha val="100000"/>
          </a:schemeClr>
        </a:fillRef>
        <a:effectRef idx="1">
          <a:scrgbClr r="0" g="0" b="0"/>
        </a:effectRef>
        <a:fontRef idx="minor">
          <a:schemeClr val="dk1"/>
        </a:fontRef>
      </dsp:style>
      <dsp:txXfrm>
        <a:off x="1316081" y="1980950"/>
        <a:ext cx="1076794" cy="683764"/>
      </dsp:txXfrm>
    </dsp:sp>
    <dsp:sp modelId="{0EA44707-A464-4EC8-A803-F76ACC6D424E}">
      <dsp:nvSpPr>
        <dsp:cNvPr id="7" name="圆角矩形 6"/>
        <dsp:cNvSpPr/>
      </dsp:nvSpPr>
      <dsp:spPr bwMode="white">
        <a:xfrm>
          <a:off x="1435725" y="2094611"/>
          <a:ext cx="1076794" cy="683764"/>
        </a:xfrm>
        <a:prstGeom prst="roundRect">
          <a:avLst>
            <a:gd name="adj" fmla="val 10000"/>
          </a:avLst>
        </a:prstGeom>
      </dsp:spPr>
      <dsp:style>
        <a:lnRef idx="1">
          <a:schemeClr val="accent6">
            <a:hueOff val="0"/>
            <a:satOff val="0"/>
            <a:lumOff val="0"/>
            <a:alpha val="100000"/>
          </a:schemeClr>
        </a:lnRef>
        <a:fillRef idx="1">
          <a:schemeClr val="lt1">
            <a:alpha val="90000"/>
          </a:schemeClr>
        </a:fillRef>
        <a:effectRef idx="0">
          <a:scrgbClr r="0" g="0" b="0"/>
        </a:effectRef>
        <a:fontRef idx="minor"/>
      </dsp:style>
      <dsp:txBody>
        <a:bodyPr vert="horz" wrap="square"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sz="1600">
              <a:solidFill>
                <a:schemeClr val="dk1"/>
              </a:solidFill>
            </a:rPr>
            <a:t>液压系统</a:t>
          </a:r>
          <a:endParaRPr>
            <a:solidFill>
              <a:schemeClr val="dk1"/>
            </a:solidFill>
          </a:endParaRPr>
        </a:p>
      </dsp:txBody>
      <dsp:txXfrm>
        <a:off x="1435725" y="2094611"/>
        <a:ext cx="1076794" cy="683764"/>
      </dsp:txXfrm>
    </dsp:sp>
    <dsp:sp modelId="{F5259C9B-A3FA-48CF-9040-45A521EAA633}">
      <dsp:nvSpPr>
        <dsp:cNvPr id="9" name="圆角矩形 8"/>
        <dsp:cNvSpPr/>
      </dsp:nvSpPr>
      <dsp:spPr bwMode="white">
        <a:xfrm>
          <a:off x="0" y="2978480"/>
          <a:ext cx="1076794" cy="683764"/>
        </a:xfrm>
        <a:prstGeom prst="roundRect">
          <a:avLst>
            <a:gd name="adj" fmla="val 10000"/>
          </a:avLst>
        </a:prstGeom>
        <a:sp3d prstMaterial="dkEdge">
          <a:bevelT w="8200" h="38100"/>
        </a:sp3d>
      </dsp:spPr>
      <dsp:style>
        <a:lnRef idx="0">
          <a:schemeClr val="lt1"/>
        </a:lnRef>
        <a:fillRef idx="2">
          <a:schemeClr val="accent1">
            <a:hueOff val="0"/>
            <a:satOff val="0"/>
            <a:lumOff val="0"/>
            <a:alpha val="100000"/>
          </a:schemeClr>
        </a:fillRef>
        <a:effectRef idx="1">
          <a:scrgbClr r="0" g="0" b="0"/>
        </a:effectRef>
        <a:fontRef idx="minor">
          <a:schemeClr val="dk1"/>
        </a:fontRef>
      </dsp:style>
      <dsp:txXfrm>
        <a:off x="0" y="2978480"/>
        <a:ext cx="1076794" cy="683764"/>
      </dsp:txXfrm>
    </dsp:sp>
    <dsp:sp modelId="{853C1BD6-B55C-4E31-8087-BF0CECC29114}">
      <dsp:nvSpPr>
        <dsp:cNvPr id="10" name="圆角矩形 9"/>
        <dsp:cNvSpPr/>
      </dsp:nvSpPr>
      <dsp:spPr bwMode="white">
        <a:xfrm>
          <a:off x="119644" y="3092141"/>
          <a:ext cx="1076794" cy="683764"/>
        </a:xfrm>
        <a:prstGeom prst="roundRect">
          <a:avLst>
            <a:gd name="adj" fmla="val 10000"/>
          </a:avLst>
        </a:prstGeom>
      </dsp:spPr>
      <dsp:style>
        <a:lnRef idx="1">
          <a:schemeClr val="accent1">
            <a:hueOff val="0"/>
            <a:satOff val="0"/>
            <a:lumOff val="0"/>
            <a:alpha val="100000"/>
          </a:schemeClr>
        </a:lnRef>
        <a:fillRef idx="1">
          <a:schemeClr val="lt1">
            <a:alpha val="90000"/>
          </a:schemeClr>
        </a:fillRef>
        <a:effectRef idx="0">
          <a:scrgbClr r="0" g="0" b="0"/>
        </a:effectRef>
        <a:fontRef idx="minor"/>
      </dsp:style>
      <dsp:txBody>
        <a:bodyPr vert="horz" wrap="square"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sz="1600">
              <a:solidFill>
                <a:schemeClr val="dk1"/>
              </a:solidFill>
            </a:rPr>
            <a:t>工作液压系统</a:t>
          </a:r>
          <a:endParaRPr>
            <a:solidFill>
              <a:schemeClr val="dk1"/>
            </a:solidFill>
          </a:endParaRPr>
        </a:p>
      </dsp:txBody>
      <dsp:txXfrm>
        <a:off x="119644" y="3092141"/>
        <a:ext cx="1076794" cy="683764"/>
      </dsp:txXfrm>
    </dsp:sp>
    <dsp:sp modelId="{1A203F35-9E67-4F17-83C9-09EC9C012210}">
      <dsp:nvSpPr>
        <dsp:cNvPr id="12" name="圆角矩形 11"/>
        <dsp:cNvSpPr/>
      </dsp:nvSpPr>
      <dsp:spPr bwMode="white">
        <a:xfrm>
          <a:off x="1316081" y="2978480"/>
          <a:ext cx="1076794" cy="683764"/>
        </a:xfrm>
        <a:prstGeom prst="roundRect">
          <a:avLst>
            <a:gd name="adj" fmla="val 10000"/>
          </a:avLst>
        </a:prstGeom>
        <a:sp3d prstMaterial="dkEdge">
          <a:bevelT w="8200" h="38100"/>
        </a:sp3d>
      </dsp:spPr>
      <dsp:style>
        <a:lnRef idx="0">
          <a:schemeClr val="lt1"/>
        </a:lnRef>
        <a:fillRef idx="2">
          <a:schemeClr val="accent1">
            <a:hueOff val="0"/>
            <a:satOff val="0"/>
            <a:lumOff val="0"/>
            <a:alpha val="100000"/>
          </a:schemeClr>
        </a:fillRef>
        <a:effectRef idx="1">
          <a:scrgbClr r="0" g="0" b="0"/>
        </a:effectRef>
        <a:fontRef idx="minor">
          <a:schemeClr val="dk1"/>
        </a:fontRef>
      </dsp:style>
      <dsp:txXfrm>
        <a:off x="1316081" y="2978480"/>
        <a:ext cx="1076794" cy="683764"/>
      </dsp:txXfrm>
    </dsp:sp>
    <dsp:sp modelId="{533883D4-4C00-47F7-9EF4-FA619DFDCE70}">
      <dsp:nvSpPr>
        <dsp:cNvPr id="13" name="圆角矩形 12"/>
        <dsp:cNvSpPr/>
      </dsp:nvSpPr>
      <dsp:spPr bwMode="white">
        <a:xfrm>
          <a:off x="1435725" y="3092141"/>
          <a:ext cx="1076794" cy="683764"/>
        </a:xfrm>
        <a:prstGeom prst="roundRect">
          <a:avLst>
            <a:gd name="adj" fmla="val 10000"/>
          </a:avLst>
        </a:prstGeom>
      </dsp:spPr>
      <dsp:style>
        <a:lnRef idx="1">
          <a:schemeClr val="accent1">
            <a:hueOff val="0"/>
            <a:satOff val="0"/>
            <a:lumOff val="0"/>
            <a:alpha val="100000"/>
          </a:schemeClr>
        </a:lnRef>
        <a:fillRef idx="1">
          <a:schemeClr val="lt1">
            <a:alpha val="90000"/>
          </a:schemeClr>
        </a:fillRef>
        <a:effectRef idx="0">
          <a:scrgbClr r="0" g="0" b="0"/>
        </a:effectRef>
        <a:fontRef idx="minor"/>
      </dsp:style>
      <dsp:txBody>
        <a:bodyPr vert="horz" wrap="square"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sz="1600">
              <a:solidFill>
                <a:schemeClr val="dk1"/>
              </a:solidFill>
            </a:rPr>
            <a:t>转向液压系统</a:t>
          </a:r>
          <a:endParaRPr>
            <a:solidFill>
              <a:schemeClr val="dk1"/>
            </a:solidFill>
          </a:endParaRPr>
        </a:p>
      </dsp:txBody>
      <dsp:txXfrm>
        <a:off x="1435725" y="3092141"/>
        <a:ext cx="1076794" cy="683764"/>
      </dsp:txXfrm>
    </dsp:sp>
    <dsp:sp modelId="{6DF8738A-650B-4E88-8496-4F8E3ACC2679}">
      <dsp:nvSpPr>
        <dsp:cNvPr id="15" name="圆角矩形 14"/>
        <dsp:cNvSpPr/>
      </dsp:nvSpPr>
      <dsp:spPr bwMode="white">
        <a:xfrm>
          <a:off x="2632163" y="2978480"/>
          <a:ext cx="1076794" cy="683764"/>
        </a:xfrm>
        <a:prstGeom prst="roundRect">
          <a:avLst>
            <a:gd name="adj" fmla="val 10000"/>
          </a:avLst>
        </a:prstGeom>
        <a:sp3d prstMaterial="dkEdge">
          <a:bevelT w="8200" h="38100"/>
        </a:sp3d>
      </dsp:spPr>
      <dsp:style>
        <a:lnRef idx="0">
          <a:schemeClr val="lt1"/>
        </a:lnRef>
        <a:fillRef idx="2">
          <a:schemeClr val="accent1">
            <a:hueOff val="0"/>
            <a:satOff val="0"/>
            <a:lumOff val="0"/>
            <a:alpha val="100000"/>
          </a:schemeClr>
        </a:fillRef>
        <a:effectRef idx="1">
          <a:scrgbClr r="0" g="0" b="0"/>
        </a:effectRef>
        <a:fontRef idx="minor">
          <a:schemeClr val="dk1"/>
        </a:fontRef>
      </dsp:style>
      <dsp:txXfrm>
        <a:off x="2632163" y="2978480"/>
        <a:ext cx="1076794" cy="683764"/>
      </dsp:txXfrm>
    </dsp:sp>
    <dsp:sp modelId="{FC1F09A3-CCE7-484A-BF4C-E3443225A565}">
      <dsp:nvSpPr>
        <dsp:cNvPr id="16" name="圆角矩形 15"/>
        <dsp:cNvSpPr/>
      </dsp:nvSpPr>
      <dsp:spPr bwMode="white">
        <a:xfrm>
          <a:off x="2751807" y="3092141"/>
          <a:ext cx="1076794" cy="683764"/>
        </a:xfrm>
        <a:prstGeom prst="roundRect">
          <a:avLst>
            <a:gd name="adj" fmla="val 10000"/>
          </a:avLst>
        </a:prstGeom>
      </dsp:spPr>
      <dsp:style>
        <a:lnRef idx="1">
          <a:schemeClr val="accent1">
            <a:hueOff val="0"/>
            <a:satOff val="0"/>
            <a:lumOff val="0"/>
            <a:alpha val="100000"/>
          </a:schemeClr>
        </a:lnRef>
        <a:fillRef idx="1">
          <a:schemeClr val="lt1">
            <a:alpha val="90000"/>
          </a:schemeClr>
        </a:fillRef>
        <a:effectRef idx="0">
          <a:scrgbClr r="0" g="0" b="0"/>
        </a:effectRef>
        <a:fontRef idx="minor"/>
      </dsp:style>
      <dsp:txBody>
        <a:bodyPr vert="horz" wrap="square"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solidFill>
                <a:schemeClr val="dk1"/>
              </a:solidFill>
            </a:rPr>
            <a:t>臂架液压系统</a:t>
          </a:r>
          <a:endParaRPr>
            <a:solidFill>
              <a:schemeClr val="dk1"/>
            </a:solidFill>
          </a:endParaRPr>
        </a:p>
      </dsp:txBody>
      <dsp:txXfrm>
        <a:off x="2751807" y="3092141"/>
        <a:ext cx="1076794" cy="683764"/>
      </dsp:txXfrm>
    </dsp:sp>
    <dsp:sp modelId="{9BFD9D87-8C19-4DBE-8296-0309769DBFD0}">
      <dsp:nvSpPr>
        <dsp:cNvPr id="18" name="圆角矩形 17"/>
        <dsp:cNvSpPr/>
      </dsp:nvSpPr>
      <dsp:spPr bwMode="white">
        <a:xfrm>
          <a:off x="5264326" y="1980950"/>
          <a:ext cx="1076794" cy="683764"/>
        </a:xfrm>
        <a:prstGeom prst="roundRect">
          <a:avLst>
            <a:gd name="adj" fmla="val 10000"/>
          </a:avLst>
        </a:prstGeom>
        <a:sp3d prstMaterial="dkEdge">
          <a:bevelT w="8200" h="38100"/>
        </a:sp3d>
      </dsp:spPr>
      <dsp:style>
        <a:lnRef idx="0">
          <a:schemeClr val="lt1"/>
        </a:lnRef>
        <a:fillRef idx="2">
          <a:schemeClr val="accent6">
            <a:hueOff val="0"/>
            <a:satOff val="0"/>
            <a:lumOff val="0"/>
            <a:alpha val="100000"/>
          </a:schemeClr>
        </a:fillRef>
        <a:effectRef idx="1">
          <a:scrgbClr r="0" g="0" b="0"/>
        </a:effectRef>
        <a:fontRef idx="minor">
          <a:schemeClr val="dk1"/>
        </a:fontRef>
      </dsp:style>
      <dsp:txXfrm>
        <a:off x="5264326" y="1980950"/>
        <a:ext cx="1076794" cy="683764"/>
      </dsp:txXfrm>
    </dsp:sp>
    <dsp:sp modelId="{C9EEDAB6-9D89-4307-9A78-74562B5413C5}">
      <dsp:nvSpPr>
        <dsp:cNvPr id="19" name="圆角矩形 18"/>
        <dsp:cNvSpPr/>
      </dsp:nvSpPr>
      <dsp:spPr bwMode="white">
        <a:xfrm>
          <a:off x="5383970" y="2094611"/>
          <a:ext cx="1076794" cy="683764"/>
        </a:xfrm>
        <a:prstGeom prst="roundRect">
          <a:avLst>
            <a:gd name="adj" fmla="val 10000"/>
          </a:avLst>
        </a:prstGeom>
      </dsp:spPr>
      <dsp:style>
        <a:lnRef idx="1">
          <a:schemeClr val="accent6">
            <a:hueOff val="0"/>
            <a:satOff val="0"/>
            <a:lumOff val="0"/>
            <a:alpha val="100000"/>
          </a:schemeClr>
        </a:lnRef>
        <a:fillRef idx="1">
          <a:schemeClr val="lt1">
            <a:alpha val="90000"/>
          </a:schemeClr>
        </a:fillRef>
        <a:effectRef idx="0">
          <a:scrgbClr r="0" g="0" b="0"/>
        </a:effectRef>
        <a:fontRef idx="minor"/>
      </dsp:style>
      <dsp:txBody>
        <a:bodyPr vert="horz" wrap="square"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sz="1600">
              <a:solidFill>
                <a:schemeClr val="dk1"/>
              </a:solidFill>
            </a:rPr>
            <a:t>制动系统</a:t>
          </a:r>
          <a:endParaRPr>
            <a:solidFill>
              <a:schemeClr val="dk1"/>
            </a:solidFill>
          </a:endParaRPr>
        </a:p>
      </dsp:txBody>
      <dsp:txXfrm>
        <a:off x="5383970" y="2094611"/>
        <a:ext cx="1076794" cy="683764"/>
      </dsp:txXfrm>
    </dsp:sp>
    <dsp:sp modelId="{58F375AC-1231-4C6C-93B9-F66D9D654B90}">
      <dsp:nvSpPr>
        <dsp:cNvPr id="21" name="圆角矩形 20"/>
        <dsp:cNvSpPr/>
      </dsp:nvSpPr>
      <dsp:spPr bwMode="white">
        <a:xfrm>
          <a:off x="3948244" y="2978480"/>
          <a:ext cx="1076794" cy="683764"/>
        </a:xfrm>
        <a:prstGeom prst="roundRect">
          <a:avLst>
            <a:gd name="adj" fmla="val 10000"/>
          </a:avLst>
        </a:prstGeom>
        <a:sp3d prstMaterial="dkEdge">
          <a:bevelT w="8200" h="38100"/>
        </a:sp3d>
      </dsp:spPr>
      <dsp:style>
        <a:lnRef idx="0">
          <a:schemeClr val="lt1"/>
        </a:lnRef>
        <a:fillRef idx="2">
          <a:schemeClr val="accent1">
            <a:hueOff val="0"/>
            <a:satOff val="0"/>
            <a:lumOff val="0"/>
            <a:alpha val="100000"/>
          </a:schemeClr>
        </a:fillRef>
        <a:effectRef idx="1">
          <a:scrgbClr r="0" g="0" b="0"/>
        </a:effectRef>
        <a:fontRef idx="minor">
          <a:schemeClr val="dk1"/>
        </a:fontRef>
      </dsp:style>
      <dsp:txXfrm>
        <a:off x="3948244" y="2978480"/>
        <a:ext cx="1076794" cy="683764"/>
      </dsp:txXfrm>
    </dsp:sp>
    <dsp:sp modelId="{9A027F6F-98EA-4463-AEED-69DDEC77846C}">
      <dsp:nvSpPr>
        <dsp:cNvPr id="22" name="圆角矩形 21"/>
        <dsp:cNvSpPr/>
      </dsp:nvSpPr>
      <dsp:spPr bwMode="white">
        <a:xfrm>
          <a:off x="4067888" y="3092141"/>
          <a:ext cx="1076794" cy="683764"/>
        </a:xfrm>
        <a:prstGeom prst="roundRect">
          <a:avLst>
            <a:gd name="adj" fmla="val 10000"/>
          </a:avLst>
        </a:prstGeom>
      </dsp:spPr>
      <dsp:style>
        <a:lnRef idx="1">
          <a:schemeClr val="accent1">
            <a:hueOff val="0"/>
            <a:satOff val="0"/>
            <a:lumOff val="0"/>
            <a:alpha val="100000"/>
          </a:schemeClr>
        </a:lnRef>
        <a:fillRef idx="1">
          <a:schemeClr val="lt1">
            <a:alpha val="90000"/>
          </a:schemeClr>
        </a:fillRef>
        <a:effectRef idx="0">
          <a:scrgbClr r="0" g="0" b="0"/>
        </a:effectRef>
        <a:fontRef idx="minor"/>
      </dsp:style>
      <dsp:txBody>
        <a:bodyPr vert="horz" wrap="square"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sz="1600">
              <a:solidFill>
                <a:schemeClr val="dk1"/>
              </a:solidFill>
            </a:rPr>
            <a:t>行车制动系统</a:t>
          </a:r>
          <a:endParaRPr>
            <a:solidFill>
              <a:schemeClr val="dk1"/>
            </a:solidFill>
          </a:endParaRPr>
        </a:p>
      </dsp:txBody>
      <dsp:txXfrm>
        <a:off x="4067888" y="3092141"/>
        <a:ext cx="1076794" cy="683764"/>
      </dsp:txXfrm>
    </dsp:sp>
    <dsp:sp modelId="{B6E05780-B529-4D6F-A0CB-A6D304D1FDDD}">
      <dsp:nvSpPr>
        <dsp:cNvPr id="24" name="圆角矩形 23"/>
        <dsp:cNvSpPr/>
      </dsp:nvSpPr>
      <dsp:spPr bwMode="white">
        <a:xfrm>
          <a:off x="5264326" y="2978480"/>
          <a:ext cx="1076794" cy="683764"/>
        </a:xfrm>
        <a:prstGeom prst="roundRect">
          <a:avLst>
            <a:gd name="adj" fmla="val 10000"/>
          </a:avLst>
        </a:prstGeom>
        <a:sp3d prstMaterial="dkEdge">
          <a:bevelT w="8200" h="38100"/>
        </a:sp3d>
      </dsp:spPr>
      <dsp:style>
        <a:lnRef idx="0">
          <a:schemeClr val="lt1"/>
        </a:lnRef>
        <a:fillRef idx="2">
          <a:schemeClr val="accent1">
            <a:hueOff val="0"/>
            <a:satOff val="0"/>
            <a:lumOff val="0"/>
            <a:alpha val="100000"/>
          </a:schemeClr>
        </a:fillRef>
        <a:effectRef idx="1">
          <a:scrgbClr r="0" g="0" b="0"/>
        </a:effectRef>
        <a:fontRef idx="minor">
          <a:schemeClr val="dk1"/>
        </a:fontRef>
      </dsp:style>
      <dsp:txXfrm>
        <a:off x="5264326" y="2978480"/>
        <a:ext cx="1076794" cy="683764"/>
      </dsp:txXfrm>
    </dsp:sp>
    <dsp:sp modelId="{CDA67626-EA34-4F97-9C54-EAC7DF6D46A3}">
      <dsp:nvSpPr>
        <dsp:cNvPr id="25" name="圆角矩形 24"/>
        <dsp:cNvSpPr/>
      </dsp:nvSpPr>
      <dsp:spPr bwMode="white">
        <a:xfrm>
          <a:off x="5383970" y="3092141"/>
          <a:ext cx="1076794" cy="683764"/>
        </a:xfrm>
        <a:prstGeom prst="roundRect">
          <a:avLst>
            <a:gd name="adj" fmla="val 10000"/>
          </a:avLst>
        </a:prstGeom>
      </dsp:spPr>
      <dsp:style>
        <a:lnRef idx="1">
          <a:schemeClr val="accent1">
            <a:hueOff val="0"/>
            <a:satOff val="0"/>
            <a:lumOff val="0"/>
            <a:alpha val="100000"/>
          </a:schemeClr>
        </a:lnRef>
        <a:fillRef idx="1">
          <a:schemeClr val="lt1">
            <a:alpha val="90000"/>
          </a:schemeClr>
        </a:fillRef>
        <a:effectRef idx="0">
          <a:scrgbClr r="0" g="0" b="0"/>
        </a:effectRef>
        <a:fontRef idx="minor"/>
      </dsp:style>
      <dsp:txBody>
        <a:bodyPr vert="horz" wrap="square"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solidFill>
                <a:schemeClr val="dk1"/>
              </a:solidFill>
            </a:rPr>
            <a:t>停车制动系统</a:t>
          </a:r>
          <a:endParaRPr>
            <a:solidFill>
              <a:schemeClr val="dk1"/>
            </a:solidFill>
          </a:endParaRPr>
        </a:p>
      </dsp:txBody>
      <dsp:txXfrm>
        <a:off x="5383970" y="3092141"/>
        <a:ext cx="1076794" cy="683764"/>
      </dsp:txXfrm>
    </dsp:sp>
    <dsp:sp modelId="{0B707431-E8AD-439C-87DA-8B0D564A0FE5}">
      <dsp:nvSpPr>
        <dsp:cNvPr id="27" name="圆角矩形 26"/>
        <dsp:cNvSpPr/>
      </dsp:nvSpPr>
      <dsp:spPr bwMode="white">
        <a:xfrm>
          <a:off x="6580407" y="2978480"/>
          <a:ext cx="1076794" cy="683764"/>
        </a:xfrm>
        <a:prstGeom prst="roundRect">
          <a:avLst>
            <a:gd name="adj" fmla="val 10000"/>
          </a:avLst>
        </a:prstGeom>
        <a:sp3d prstMaterial="dkEdge">
          <a:bevelT w="8200" h="38100"/>
        </a:sp3d>
      </dsp:spPr>
      <dsp:style>
        <a:lnRef idx="0">
          <a:schemeClr val="lt1"/>
        </a:lnRef>
        <a:fillRef idx="2">
          <a:schemeClr val="accent1">
            <a:hueOff val="0"/>
            <a:satOff val="0"/>
            <a:lumOff val="0"/>
            <a:alpha val="100000"/>
          </a:schemeClr>
        </a:fillRef>
        <a:effectRef idx="1">
          <a:scrgbClr r="0" g="0" b="0"/>
        </a:effectRef>
        <a:fontRef idx="minor">
          <a:schemeClr val="dk1"/>
        </a:fontRef>
      </dsp:style>
      <dsp:txXfrm>
        <a:off x="6580407" y="2978480"/>
        <a:ext cx="1076794" cy="683764"/>
      </dsp:txXfrm>
    </dsp:sp>
    <dsp:sp modelId="{735D2353-9049-4A72-81A0-9AA8267A571C}">
      <dsp:nvSpPr>
        <dsp:cNvPr id="28" name="圆角矩形 27"/>
        <dsp:cNvSpPr/>
      </dsp:nvSpPr>
      <dsp:spPr bwMode="white">
        <a:xfrm>
          <a:off x="6700051" y="3092141"/>
          <a:ext cx="1076794" cy="683764"/>
        </a:xfrm>
        <a:prstGeom prst="roundRect">
          <a:avLst>
            <a:gd name="adj" fmla="val 10000"/>
          </a:avLst>
        </a:prstGeom>
      </dsp:spPr>
      <dsp:style>
        <a:lnRef idx="1">
          <a:schemeClr val="accent1">
            <a:hueOff val="0"/>
            <a:satOff val="0"/>
            <a:lumOff val="0"/>
            <a:alpha val="100000"/>
          </a:schemeClr>
        </a:lnRef>
        <a:fillRef idx="1">
          <a:schemeClr val="lt1">
            <a:alpha val="90000"/>
          </a:schemeClr>
        </a:fillRef>
        <a:effectRef idx="0">
          <a:scrgbClr r="0" g="0" b="0"/>
        </a:effectRef>
        <a:fontRef idx="minor"/>
      </dsp:style>
      <dsp:txBody>
        <a:bodyPr vert="horz" wrap="square" lIns="60960" tIns="60960" rIns="60960" bIns="609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solidFill>
                <a:schemeClr val="dk1"/>
              </a:solidFill>
            </a:rPr>
            <a:t>液压散热系统</a:t>
          </a:r>
          <a:endParaRPr>
            <a:solidFill>
              <a:schemeClr val="dk1"/>
            </a:solidFill>
          </a:endParaRPr>
        </a:p>
      </dsp:txBody>
      <dsp:txXfrm>
        <a:off x="6700051" y="3092141"/>
        <a:ext cx="1076794" cy="6837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rSet csTypeId="urn:microsoft.com/office/officeart/2005/8/colors/accent6_5"/>
        </dgm:pt>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增加一页</a:t>
            </a:r>
            <a:r>
              <a:rPr lang="en-US" altLang="zh-CN"/>
              <a:t>PPT</a:t>
            </a:r>
            <a:r>
              <a:rPr lang="zh-CN" altLang="en-US"/>
              <a:t>，</a:t>
            </a:r>
            <a:r>
              <a:rPr lang="en-US" altLang="zh-CN"/>
              <a:t>0627</a:t>
            </a:r>
            <a:r>
              <a:rPr lang="zh-CN" altLang="en-US"/>
              <a:t>：</a:t>
            </a:r>
            <a:br>
              <a:rPr lang="zh-CN" altLang="en-US"/>
            </a:br>
            <a:r>
              <a:rPr lang="en-US" altLang="zh-CN"/>
              <a:t>1.</a:t>
            </a:r>
            <a:r>
              <a:rPr lang="zh-CN"/>
              <a:t>电源总开关</a:t>
            </a:r>
            <a:endParaRPr lang="zh-CN"/>
          </a:p>
          <a:p>
            <a:r>
              <a:rPr lang="en-US" altLang="zh-CN"/>
              <a:t>2.</a:t>
            </a:r>
            <a:r>
              <a:rPr lang="zh-CN" altLang="en-US"/>
              <a:t>电锁</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增加一页</a:t>
            </a:r>
            <a:r>
              <a:rPr lang="en-US" altLang="zh-CN"/>
              <a:t>PPT</a:t>
            </a:r>
            <a:r>
              <a:rPr lang="zh-CN" altLang="en-US"/>
              <a:t>，</a:t>
            </a:r>
            <a:r>
              <a:rPr lang="en-US" altLang="zh-CN"/>
              <a:t>0627</a:t>
            </a:r>
            <a:r>
              <a:rPr lang="zh-CN" altLang="en-US"/>
              <a:t>：</a:t>
            </a:r>
            <a:br>
              <a:rPr lang="zh-CN" altLang="en-US"/>
            </a:br>
            <a:r>
              <a:rPr lang="en-US" altLang="zh-CN"/>
              <a:t>1.</a:t>
            </a:r>
            <a:r>
              <a:rPr lang="zh-CN"/>
              <a:t>电源总开关</a:t>
            </a:r>
            <a:endParaRPr lang="zh-CN"/>
          </a:p>
          <a:p>
            <a:r>
              <a:rPr lang="en-US" altLang="zh-CN"/>
              <a:t>2.</a:t>
            </a:r>
            <a:r>
              <a:rPr lang="zh-CN" altLang="en-US"/>
              <a:t>电锁</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增加一页</a:t>
            </a:r>
            <a:r>
              <a:rPr lang="en-US" altLang="zh-CN"/>
              <a:t>PPT</a:t>
            </a:r>
            <a:r>
              <a:rPr lang="zh-CN" altLang="en-US"/>
              <a:t>，</a:t>
            </a:r>
            <a:r>
              <a:rPr lang="en-US" altLang="zh-CN"/>
              <a:t>0627</a:t>
            </a:r>
            <a:r>
              <a:rPr lang="zh-CN" altLang="en-US"/>
              <a:t>：</a:t>
            </a:r>
            <a:br>
              <a:rPr lang="zh-CN" altLang="en-US"/>
            </a:br>
            <a:r>
              <a:rPr lang="en-US" altLang="zh-CN"/>
              <a:t>1.</a:t>
            </a:r>
            <a:r>
              <a:rPr lang="zh-CN"/>
              <a:t>电源总开关</a:t>
            </a:r>
            <a:endParaRPr lang="zh-CN"/>
          </a:p>
          <a:p>
            <a:r>
              <a:rPr lang="en-US" altLang="zh-CN"/>
              <a:t>2.</a:t>
            </a:r>
            <a:r>
              <a:rPr lang="zh-CN" altLang="en-US"/>
              <a:t>电锁</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增加一页</a:t>
            </a:r>
            <a:r>
              <a:rPr lang="en-US" altLang="zh-CN"/>
              <a:t>PPT</a:t>
            </a:r>
            <a:r>
              <a:rPr lang="zh-CN" altLang="en-US"/>
              <a:t>，</a:t>
            </a:r>
            <a:r>
              <a:rPr lang="en-US" altLang="zh-CN"/>
              <a:t>0627</a:t>
            </a:r>
            <a:r>
              <a:rPr lang="zh-CN" altLang="en-US"/>
              <a:t>：</a:t>
            </a:r>
            <a:br>
              <a:rPr lang="zh-CN" altLang="en-US"/>
            </a:br>
            <a:r>
              <a:rPr lang="en-US" altLang="zh-CN"/>
              <a:t>1.</a:t>
            </a:r>
            <a:r>
              <a:rPr lang="zh-CN"/>
              <a:t>电源总开关</a:t>
            </a:r>
            <a:endParaRPr lang="zh-CN"/>
          </a:p>
          <a:p>
            <a:r>
              <a:rPr lang="en-US" altLang="zh-CN"/>
              <a:t>2.</a:t>
            </a:r>
            <a:r>
              <a:rPr lang="zh-CN" altLang="en-US"/>
              <a:t>电锁</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修改表达，把右边的线号删除</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image" Target="../media/image18.png"/><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4" Type="http://schemas.openxmlformats.org/officeDocument/2006/relationships/image" Target="../media/image18.png"/><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4" Type="http://schemas.openxmlformats.org/officeDocument/2006/relationships/image" Target="../media/image18.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4" Type="http://schemas.openxmlformats.org/officeDocument/2006/relationships/image" Target="../media/image1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image" Target="../media/image25.png"/><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Title 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en-US" noProof="1"/>
          </a:p>
        </p:txBody>
      </p:sp>
      <p:sp>
        <p:nvSpPr>
          <p:cNvPr id="3" name="Subtitle 2"/>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en-US" noProof="1"/>
          </a:p>
        </p:txBody>
      </p:sp>
      <p:sp>
        <p:nvSpPr>
          <p:cNvPr id="12"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7B9883A-70F6-490F-8D82-7E5BAA3A4A7A}"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B619694-C026-4265-B2B9-25B6F7B6C176}"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Title 1"/>
          <p:cNvSpPr/>
          <p:nvPr>
            <p:ph type="title"/>
          </p:nvPr>
        </p:nvSpPr>
        <p:spPr/>
        <p:txBody>
          <a:bodyPr/>
          <a:lstStyle/>
          <a:p>
            <a:r>
              <a:rPr lang="zh-CN" altLang="en-US" noProof="1"/>
              <a:t>单击此处编辑母版标题样式</a:t>
            </a:r>
            <a:endParaRPr lang="en-US" noProof="1"/>
          </a:p>
        </p:txBody>
      </p:sp>
      <p:sp>
        <p:nvSpPr>
          <p:cNvPr id="3" name="Vertical Text Placeholder 2"/>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12"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E0F8400-A4B1-4E9E-86DF-C5F1B83D807B}"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F36A489-830E-43F9-A996-1832BCBDD431}"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Vertical Title 1"/>
          <p:cNvSpPr/>
          <p:nvPr>
            <p:ph type="title" orient="vert"/>
          </p:nvPr>
        </p:nvSpPr>
        <p:spPr>
          <a:xfrm>
            <a:off x="8724900" y="365125"/>
            <a:ext cx="2628900" cy="5811839"/>
          </a:xfrm>
        </p:spPr>
        <p:txBody>
          <a:bodyPr vert="eaVert"/>
          <a:lstStyle/>
          <a:p>
            <a:r>
              <a:rPr lang="zh-CN" altLang="en-US" noProof="1"/>
              <a:t>单击此处编辑母版标题样式</a:t>
            </a:r>
            <a:endParaRPr lang="en-US" noProof="1"/>
          </a:p>
        </p:txBody>
      </p:sp>
      <p:sp>
        <p:nvSpPr>
          <p:cNvPr id="3" name="Vertical Text Placeholder 2"/>
          <p:cNvSpPr/>
          <p:nvPr>
            <p:ph type="body" orient="vert" idx="1"/>
          </p:nvPr>
        </p:nvSpPr>
        <p:spPr>
          <a:xfrm>
            <a:off x="838200" y="365125"/>
            <a:ext cx="7734300" cy="5811839"/>
          </a:xfrm>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12"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D6EF094-F8EC-4D0B-9936-ECEA52136D96}"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2C07FE6-B6B1-44DF-B718-5495B90D0072}"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Option 1">
    <p:bg>
      <p:bgPr>
        <a:solidFill>
          <a:schemeClr val="bg1"/>
        </a:solidFill>
        <a:effectLst/>
      </p:bgPr>
    </p:bg>
    <p:spTree>
      <p:nvGrpSpPr>
        <p:cNvPr id="1" name=""/>
        <p:cNvGrpSpPr/>
        <p:nvPr/>
      </p:nvGrpSpPr>
      <p:grpSpPr>
        <a:xfrm>
          <a:off x="0" y="0"/>
          <a:ext cx="0" cy="0"/>
          <a:chOff x="0" y="0"/>
          <a:chExt cx="0" cy="0"/>
        </a:xfrm>
      </p:grpSpPr>
      <p:sp>
        <p:nvSpPr>
          <p:cNvPr id="12" name="矩形 11"/>
          <p:cNvSpPr/>
          <p:nvPr/>
        </p:nvSpPr>
        <p:spPr>
          <a:xfrm>
            <a:off x="-7937" y="-47625"/>
            <a:ext cx="12199938" cy="6905625"/>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13" name="矩形 12"/>
          <p:cNvSpPr/>
          <p:nvPr/>
        </p:nvSpPr>
        <p:spPr>
          <a:xfrm>
            <a:off x="-7937" y="6496050"/>
            <a:ext cx="12199938" cy="361950"/>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19465" name="Picture 2" descr="\\0itg600090\H\柳工LOGO\RGB\中文logo-白橘.png"/>
          <p:cNvPicPr>
            <a:picLocks noChangeAspect="1"/>
          </p:cNvPicPr>
          <p:nvPr userDrawn="1"/>
        </p:nvPicPr>
        <p:blipFill>
          <a:blip r:embed="rId2"/>
          <a:stretch>
            <a:fillRect/>
          </a:stretch>
        </p:blipFill>
        <p:spPr>
          <a:xfrm>
            <a:off x="4059238" y="736600"/>
            <a:ext cx="4111625" cy="1136650"/>
          </a:xfrm>
          <a:prstGeom prst="rect">
            <a:avLst/>
          </a:prstGeom>
          <a:noFill/>
          <a:ln w="9525">
            <a:noFill/>
          </a:ln>
        </p:spPr>
      </p:pic>
      <p:sp>
        <p:nvSpPr>
          <p:cNvPr id="15" name="TextBox 18"/>
          <p:cNvSpPr txBox="1"/>
          <p:nvPr/>
        </p:nvSpPr>
        <p:spPr>
          <a:xfrm>
            <a:off x="4606925" y="6496050"/>
            <a:ext cx="7577138" cy="336550"/>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200" normalizeH="0" baseline="0" noProof="1">
                <a:ln>
                  <a:noFill/>
                </a:ln>
                <a:solidFill>
                  <a:schemeClr val="bg1"/>
                </a:solidFill>
                <a:effectLst/>
                <a:uLnTx/>
                <a:uFillTx/>
                <a:latin typeface="微软雅黑" panose="020B0503020204020204" charset="-122"/>
                <a:ea typeface="微软雅黑" panose="020B0503020204020204" charset="-122"/>
                <a:cs typeface="Arial" panose="020B0604020202020204" pitchFamily="34" charset="0"/>
              </a:rPr>
              <a:t>极限工况  强悍设备 </a:t>
            </a:r>
            <a:r>
              <a:rPr kumimoji="0" lang="en-US" altLang="zh-CN" sz="1465" b="1" i="0" u="none" strike="noStrike" kern="1200" cap="none" spc="150" normalizeH="0" baseline="0" noProof="1">
                <a:ln>
                  <a:noFill/>
                </a:ln>
                <a:solidFill>
                  <a:schemeClr val="bg1"/>
                </a:solidFill>
                <a:effectLst/>
                <a:uLnTx/>
                <a:uFillTx/>
                <a:latin typeface="Arial" panose="020B0604020202020204" pitchFamily="34" charset="0"/>
                <a:ea typeface="+mn-ea"/>
                <a:cs typeface="Arial" panose="020B0604020202020204" pitchFamily="34" charset="0"/>
              </a:rPr>
              <a:t>TOUGH WORLD. TOUGH EQUIPMENT.</a:t>
            </a:r>
            <a:endParaRPr kumimoji="0" lang="zh-CN" altLang="en-US" sz="1465" b="1" i="0" u="none" strike="noStrike" kern="1200" cap="none" spc="150" normalizeH="0" baseline="0" noProof="1">
              <a:ln>
                <a:noFill/>
              </a:ln>
              <a:solidFill>
                <a:schemeClr val="bg1"/>
              </a:solidFill>
              <a:effectLst/>
              <a:uLnTx/>
              <a:uFillTx/>
              <a:latin typeface="Arial" panose="020B0604020202020204" pitchFamily="34" charset="0"/>
              <a:ea typeface="黑体" panose="02010609060101010101" charset="-122"/>
              <a:cs typeface="Arial" panose="020B0604020202020204" pitchFamily="34" charset="0"/>
            </a:endParaRPr>
          </a:p>
        </p:txBody>
      </p:sp>
      <p:pic>
        <p:nvPicPr>
          <p:cNvPr id="19467" name="Picture 5" descr="D:\品牌\月度工作-品牌\201910\VI 模板更新\PPT\标准斜线4倍15-01.png"/>
          <p:cNvPicPr>
            <a:picLocks noChangeAspect="1"/>
          </p:cNvPicPr>
          <p:nvPr userDrawn="1"/>
        </p:nvPicPr>
        <p:blipFill>
          <a:blip r:embed="rId3"/>
          <a:srcRect l="15775" t="32751" r="47031" b="34796"/>
          <a:stretch>
            <a:fillRect/>
          </a:stretch>
        </p:blipFill>
        <p:spPr>
          <a:xfrm>
            <a:off x="6889750" y="-47625"/>
            <a:ext cx="5302250" cy="6543675"/>
          </a:xfrm>
          <a:prstGeom prst="rect">
            <a:avLst/>
          </a:prstGeom>
          <a:noFill/>
          <a:ln w="9525">
            <a:noFill/>
          </a:ln>
        </p:spPr>
      </p:pic>
      <p:pic>
        <p:nvPicPr>
          <p:cNvPr id="19468" name="Picture 3" descr="D:\品牌\月度工作-品牌\201910\VI 模板更新\PPT\orange_画板 1_画板 1.png"/>
          <p:cNvPicPr>
            <a:picLocks noChangeAspect="1"/>
          </p:cNvPicPr>
          <p:nvPr userDrawn="1"/>
        </p:nvPicPr>
        <p:blipFill>
          <a:blip r:embed="rId4"/>
          <a:stretch>
            <a:fillRect/>
          </a:stretch>
        </p:blipFill>
        <p:spPr>
          <a:xfrm>
            <a:off x="-7937" y="-38100"/>
            <a:ext cx="2698750" cy="3502025"/>
          </a:xfrm>
          <a:prstGeom prst="rect">
            <a:avLst/>
          </a:prstGeom>
          <a:noFill/>
          <a:ln w="9525">
            <a:noFill/>
          </a:ln>
        </p:spPr>
      </p:pic>
      <p:sp>
        <p:nvSpPr>
          <p:cNvPr id="16" name="标题 1"/>
          <p:cNvSpPr/>
          <p:nvPr>
            <p:ph type="ctrTitle"/>
          </p:nvPr>
        </p:nvSpPr>
        <p:spPr>
          <a:xfrm>
            <a:off x="1519872" y="2380592"/>
            <a:ext cx="9144000" cy="1491977"/>
          </a:xfrm>
          <a:prstGeom prst="rect">
            <a:avLst/>
          </a:prstGeom>
        </p:spPr>
        <p:txBody>
          <a:bodyPr>
            <a:normAutofit/>
          </a:bodyPr>
          <a:lstStyle>
            <a:lvl1pPr algn="l">
              <a:defRPr sz="4800" b="1" cap="all" baseline="0">
                <a:solidFill>
                  <a:schemeClr val="bg1"/>
                </a:solidFill>
                <a:latin typeface="+mn-lt"/>
                <a:ea typeface="+mn-ea"/>
                <a:cs typeface="Arial" panose="020B0604020202020204" pitchFamily="34" charset="0"/>
              </a:defRPr>
            </a:lvl1pPr>
          </a:lstStyle>
          <a:p>
            <a:r>
              <a:rPr lang="zh-CN" altLang="en-US" noProof="1" smtClean="0"/>
              <a:t>单击此处编辑母版标题样式</a:t>
            </a:r>
            <a:endParaRPr lang="zh-CN" altLang="en-US" noProof="1"/>
          </a:p>
        </p:txBody>
      </p:sp>
      <p:sp>
        <p:nvSpPr>
          <p:cNvPr id="18" name="副标题 2"/>
          <p:cNvSpPr/>
          <p:nvPr>
            <p:ph type="subTitle" idx="1" hasCustomPrompt="1"/>
          </p:nvPr>
        </p:nvSpPr>
        <p:spPr>
          <a:xfrm>
            <a:off x="1519872" y="4377983"/>
            <a:ext cx="3541987" cy="1655763"/>
          </a:xfrm>
          <a:prstGeom prst="rect">
            <a:avLst/>
          </a:prstGeom>
        </p:spPr>
        <p:txBody>
          <a:bodyPr>
            <a:normAutofit/>
          </a:bodyPr>
          <a:lstStyle>
            <a:lvl1pPr marL="0" marR="0" indent="0" algn="l" defTabSz="685800" rtl="0" eaLnBrk="1" fontAlgn="auto" latinLnBrk="0" hangingPunct="1">
              <a:lnSpc>
                <a:spcPct val="90000"/>
              </a:lnSpc>
              <a:spcBef>
                <a:spcPts val="1000"/>
              </a:spcBef>
              <a:spcAft>
                <a:spcPts val="0"/>
              </a:spcAft>
              <a:buClrTx/>
              <a:buSzTx/>
              <a:buFont typeface="Arial" panose="020B0604020202020204" pitchFamily="34" charset="0"/>
              <a:buNone/>
              <a:defRPr sz="2000">
                <a:solidFill>
                  <a:schemeClr val="bg1"/>
                </a:solidFill>
                <a:latin typeface="+mn-lt"/>
                <a:ea typeface="+mn-ea"/>
                <a:cs typeface="Arial" panose="020B0604020202020204" pitchFamily="34" charset="0"/>
              </a:defRPr>
            </a:lvl1pPr>
            <a:lvl2pPr marL="457200" indent="0" algn="ctr">
              <a:buNone/>
              <a:defRPr sz="2000"/>
            </a:lvl2pPr>
            <a:lvl3pPr marL="914400" indent="0" algn="ctr">
              <a:buNone/>
              <a:defRPr sz="1865"/>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单击以编辑母版副标题样式</a:t>
            </a:r>
            <a:endParaRPr lang="en-US" altLang="zh-CN" noProof="1"/>
          </a:p>
        </p:txBody>
      </p:sp>
      <p:sp>
        <p:nvSpPr>
          <p:cNvPr id="2" name="日期占位符 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665395D-D783-436A-B670-2B43925BC44F}"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9" name="页脚占位符 2"/>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20" name="灯片编号占位符 3"/>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E7B09E3-29B9-4E77-8295-4B41CDDF97C8}"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amework_Sunset">
    <p:bg>
      <p:bgPr>
        <a:solidFill>
          <a:schemeClr val="bg1"/>
        </a:solidFill>
        <a:effectLst/>
      </p:bgPr>
    </p:bg>
    <p:spTree>
      <p:nvGrpSpPr>
        <p:cNvPr id="1" name=""/>
        <p:cNvGrpSpPr/>
        <p:nvPr/>
      </p:nvGrpSpPr>
      <p:grpSpPr>
        <a:xfrm>
          <a:off x="0" y="0"/>
          <a:ext cx="0" cy="0"/>
          <a:chOff x="0" y="0"/>
          <a:chExt cx="0" cy="0"/>
        </a:xfrm>
      </p:grpSpPr>
      <p:sp>
        <p:nvSpPr>
          <p:cNvPr id="12"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496917C-0D99-4EFB-BD02-D85A89122328}"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B5215CC-02C0-4B86-BAE2-E10DF3C60FB4}"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p:bg>
      <p:bgPr>
        <a:solidFill>
          <a:schemeClr val="bg1"/>
        </a:solidFill>
        <a:effectLst/>
      </p:bgPr>
    </p:bg>
    <p:spTree>
      <p:nvGrpSpPr>
        <p:cNvPr id="1" name=""/>
        <p:cNvGrpSpPr/>
        <p:nvPr/>
      </p:nvGrpSpPr>
      <p:grpSpPr>
        <a:xfrm>
          <a:off x="0" y="0"/>
          <a:ext cx="0" cy="0"/>
          <a:chOff x="0" y="0"/>
          <a:chExt cx="0" cy="0"/>
        </a:xfrm>
      </p:grpSpPr>
      <p:sp>
        <p:nvSpPr>
          <p:cNvPr id="5" name="Title Placeholder 1"/>
          <p:cNvSpPr/>
          <p:nvPr>
            <p:ph type="title"/>
          </p:nvPr>
        </p:nvSpPr>
        <p:spPr>
          <a:xfrm>
            <a:off x="624000" y="72307"/>
            <a:ext cx="10510199" cy="665096"/>
          </a:xfrm>
          <a:prstGeom prst="rect">
            <a:avLst/>
          </a:prstGeom>
        </p:spPr>
        <p:txBody>
          <a:bodyPr lIns="68580" tIns="34290" rIns="68580" bIns="34290" rtlCol="0">
            <a:noAutofit/>
          </a:bodyPr>
          <a:lstStyle>
            <a:lvl1pPr>
              <a:defRPr>
                <a:latin typeface="+mn-lt"/>
                <a:ea typeface="+mn-ea"/>
              </a:defRPr>
            </a:lvl1pPr>
          </a:lstStyle>
          <a:p>
            <a:endParaRPr lang="en-US" noProof="1"/>
          </a:p>
        </p:txBody>
      </p:sp>
      <p:sp>
        <p:nvSpPr>
          <p:cNvPr id="6" name="Text Placeholder 3"/>
          <p:cNvSpPr/>
          <p:nvPr>
            <p:ph idx="1" hasCustomPrompt="1"/>
          </p:nvPr>
        </p:nvSpPr>
        <p:spPr>
          <a:xfrm>
            <a:off x="613373" y="1194196"/>
            <a:ext cx="10515600" cy="5040312"/>
          </a:xfrm>
          <a:prstGeom prst="rect">
            <a:avLst/>
          </a:prstGeom>
        </p:spPr>
        <p:txBody>
          <a:bodyPr lIns="68580" tIns="34290" rIns="68580" bIns="34290" rtlCol="0">
            <a:normAutofit/>
          </a:bodyPr>
          <a:lstStyle/>
          <a:p>
            <a:pPr lvl="0"/>
            <a:r>
              <a:rPr lang="zh-CN" altLang="en-US" noProof="1" smtClean="0"/>
              <a:t>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2"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B18E11F-6ABD-4A09-A151-B9F1D92FBFB1}"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EC75952-0C94-4436-B5BA-2A198490DF19}"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bg1"/>
        </a:solidFill>
        <a:effectLst/>
      </p:bgPr>
    </p:bg>
    <p:spTree>
      <p:nvGrpSpPr>
        <p:cNvPr id="1" name=""/>
        <p:cNvGrpSpPr/>
        <p:nvPr/>
      </p:nvGrpSpPr>
      <p:grpSpPr>
        <a:xfrm>
          <a:off x="0" y="0"/>
          <a:ext cx="0" cy="0"/>
          <a:chOff x="0" y="0"/>
          <a:chExt cx="0" cy="0"/>
        </a:xfrm>
      </p:grpSpPr>
      <p:sp>
        <p:nvSpPr>
          <p:cNvPr id="12" name="矩形 7"/>
          <p:cNvSpPr/>
          <p:nvPr/>
        </p:nvSpPr>
        <p:spPr>
          <a:xfrm>
            <a:off x="-7937" y="-28575"/>
            <a:ext cx="12204700" cy="6905625"/>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13" name="矩形 12"/>
          <p:cNvSpPr/>
          <p:nvPr/>
        </p:nvSpPr>
        <p:spPr>
          <a:xfrm>
            <a:off x="-7937" y="6496050"/>
            <a:ext cx="12199938" cy="381000"/>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14" name="文本框 2"/>
          <p:cNvSpPr txBox="1"/>
          <p:nvPr/>
        </p:nvSpPr>
        <p:spPr>
          <a:xfrm>
            <a:off x="3013075" y="2536825"/>
            <a:ext cx="6165850" cy="1773238"/>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5465" b="1" i="0" u="none" strike="noStrike" kern="1200" cap="none" spc="0" normalizeH="0" baseline="0" noProof="1">
                <a:ln>
                  <a:noFill/>
                </a:ln>
                <a:solidFill>
                  <a:schemeClr val="bg1"/>
                </a:solidFill>
                <a:effectLst/>
                <a:uLnTx/>
                <a:uFillTx/>
                <a:latin typeface="+mn-lt"/>
                <a:ea typeface="微软雅黑" panose="020B0503020204020204" charset="-122"/>
                <a:cs typeface="+mn-cs"/>
              </a:rPr>
              <a:t>THANK YOU</a:t>
            </a:r>
            <a:endParaRPr kumimoji="0" lang="en-US" altLang="zh-CN" sz="5465" b="1" i="0" u="none" strike="noStrike" kern="1200" cap="none" spc="0" normalizeH="0" baseline="0" noProof="1">
              <a:ln>
                <a:noFill/>
              </a:ln>
              <a:solidFill>
                <a:schemeClr val="bg1"/>
              </a:solidFill>
              <a:effectLst/>
              <a:uLnTx/>
              <a:uFillTx/>
              <a:latin typeface="+mn-lt"/>
              <a:ea typeface="微软雅黑" panose="020B0503020204020204"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5465" b="1" i="0" u="none" strike="noStrike" kern="1200" cap="none" spc="0" normalizeH="0" baseline="0" noProof="1">
                <a:ln>
                  <a:noFill/>
                </a:ln>
                <a:solidFill>
                  <a:schemeClr val="bg1"/>
                </a:solidFill>
                <a:effectLst/>
                <a:uLnTx/>
                <a:uFillTx/>
                <a:latin typeface="+mn-lt"/>
                <a:ea typeface="微软雅黑" panose="020B0503020204020204" charset="-122"/>
                <a:cs typeface="+mn-cs"/>
              </a:rPr>
              <a:t>谢谢</a:t>
            </a:r>
            <a:endParaRPr kumimoji="0" lang="en-US" altLang="zh-CN" sz="2265" b="1" i="0" u="none" strike="noStrike" kern="1200" cap="none" spc="0" normalizeH="0" baseline="0" noProof="1">
              <a:ln>
                <a:noFill/>
              </a:ln>
              <a:solidFill>
                <a:schemeClr val="bg1"/>
              </a:solidFill>
              <a:effectLst/>
              <a:uLnTx/>
              <a:uFillTx/>
              <a:latin typeface="+mn-lt"/>
              <a:ea typeface="微软雅黑" panose="020B0503020204020204" charset="-122"/>
              <a:cs typeface="+mn-cs"/>
            </a:endParaRPr>
          </a:p>
        </p:txBody>
      </p:sp>
      <p:pic>
        <p:nvPicPr>
          <p:cNvPr id="22538" name="Picture 2" descr="\\0itg600090\H\柳工LOGO\RGB\中文logo-白橘.png"/>
          <p:cNvPicPr>
            <a:picLocks noChangeAspect="1"/>
          </p:cNvPicPr>
          <p:nvPr userDrawn="1"/>
        </p:nvPicPr>
        <p:blipFill>
          <a:blip r:embed="rId2"/>
          <a:stretch>
            <a:fillRect/>
          </a:stretch>
        </p:blipFill>
        <p:spPr>
          <a:xfrm>
            <a:off x="4059238" y="736600"/>
            <a:ext cx="4111625" cy="1136650"/>
          </a:xfrm>
          <a:prstGeom prst="rect">
            <a:avLst/>
          </a:prstGeom>
          <a:noFill/>
          <a:ln w="9525">
            <a:noFill/>
          </a:ln>
        </p:spPr>
      </p:pic>
      <p:sp>
        <p:nvSpPr>
          <p:cNvPr id="16" name="TextBox 13"/>
          <p:cNvSpPr txBox="1"/>
          <p:nvPr/>
        </p:nvSpPr>
        <p:spPr>
          <a:xfrm>
            <a:off x="4606925" y="6496050"/>
            <a:ext cx="7577138" cy="336550"/>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200" normalizeH="0" baseline="0" noProof="1">
                <a:ln>
                  <a:noFill/>
                </a:ln>
                <a:solidFill>
                  <a:schemeClr val="bg1"/>
                </a:solidFill>
                <a:effectLst/>
                <a:uLnTx/>
                <a:uFillTx/>
                <a:latin typeface="微软雅黑" panose="020B0503020204020204" charset="-122"/>
                <a:ea typeface="微软雅黑" panose="020B0503020204020204" charset="-122"/>
                <a:cs typeface="Arial" panose="020B0604020202020204" pitchFamily="34" charset="0"/>
              </a:rPr>
              <a:t>极限工况  强悍设备 </a:t>
            </a:r>
            <a:r>
              <a:rPr kumimoji="0" lang="en-US" altLang="zh-CN" sz="1465" b="1" i="0" u="none" strike="noStrike" kern="1200" cap="none" spc="150" normalizeH="0" baseline="0" noProof="1">
                <a:ln>
                  <a:noFill/>
                </a:ln>
                <a:solidFill>
                  <a:schemeClr val="bg1"/>
                </a:solidFill>
                <a:effectLst/>
                <a:uLnTx/>
                <a:uFillTx/>
                <a:latin typeface="Arial" panose="020B0604020202020204" pitchFamily="34" charset="0"/>
                <a:ea typeface="+mn-ea"/>
                <a:cs typeface="Arial" panose="020B0604020202020204" pitchFamily="34" charset="0"/>
              </a:rPr>
              <a:t>TOUGH WORLD. TOUGH EQUIPMENT.</a:t>
            </a:r>
            <a:endParaRPr kumimoji="0" lang="zh-CN" altLang="en-US" sz="1465" b="1" i="0" u="none" strike="noStrike" kern="1200" cap="none" spc="150" normalizeH="0" baseline="0" noProof="1">
              <a:ln>
                <a:noFill/>
              </a:ln>
              <a:solidFill>
                <a:schemeClr val="bg1"/>
              </a:solidFill>
              <a:effectLst/>
              <a:uLnTx/>
              <a:uFillTx/>
              <a:latin typeface="Arial" panose="020B0604020202020204" pitchFamily="34" charset="0"/>
              <a:ea typeface="黑体" panose="02010609060101010101" charset="-122"/>
              <a:cs typeface="Arial" panose="020B0604020202020204" pitchFamily="34" charset="0"/>
            </a:endParaRPr>
          </a:p>
        </p:txBody>
      </p:sp>
      <p:pic>
        <p:nvPicPr>
          <p:cNvPr id="22540" name="Picture 3" descr="D:\品牌\月度工作-品牌\201910\VI 模板更新\PPT\orange_画板 1_画板 1.png"/>
          <p:cNvPicPr>
            <a:picLocks noChangeAspect="1"/>
          </p:cNvPicPr>
          <p:nvPr userDrawn="1"/>
        </p:nvPicPr>
        <p:blipFill>
          <a:blip r:embed="rId3"/>
          <a:stretch>
            <a:fillRect/>
          </a:stretch>
        </p:blipFill>
        <p:spPr>
          <a:xfrm>
            <a:off x="-7937" y="-25400"/>
            <a:ext cx="2698750" cy="3502025"/>
          </a:xfrm>
          <a:prstGeom prst="rect">
            <a:avLst/>
          </a:prstGeom>
          <a:noFill/>
          <a:ln w="9525">
            <a:noFill/>
          </a:ln>
        </p:spPr>
      </p:pic>
      <p:pic>
        <p:nvPicPr>
          <p:cNvPr id="22541" name="Picture 5" descr="D:\品牌\月度工作-品牌\201910\VI 模板更新\PPT\标准斜线4倍15-01.png"/>
          <p:cNvPicPr>
            <a:picLocks noChangeAspect="1"/>
          </p:cNvPicPr>
          <p:nvPr userDrawn="1"/>
        </p:nvPicPr>
        <p:blipFill>
          <a:blip r:embed="rId4"/>
          <a:srcRect l="15775" t="32851" r="47031" b="34796"/>
          <a:stretch>
            <a:fillRect/>
          </a:stretch>
        </p:blipFill>
        <p:spPr>
          <a:xfrm>
            <a:off x="6889750" y="-26987"/>
            <a:ext cx="5302250" cy="6523037"/>
          </a:xfrm>
          <a:prstGeom prst="rect">
            <a:avLst/>
          </a:prstGeom>
          <a:noFill/>
          <a:ln w="9525">
            <a:noFill/>
          </a:ln>
        </p:spPr>
      </p:pic>
      <p:sp>
        <p:nvSpPr>
          <p:cNvPr id="19" name="日期占位符 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3AFB9A6-3B8A-48CB-9B0A-3AEFEE783E59}"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20" name="页脚占位符 2"/>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21" name="灯片编号占位符 3"/>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72C0074D-8012-4223-9067-7021B4D4DE92}"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Option 1">
    <p:bg>
      <p:bgPr>
        <a:solidFill>
          <a:schemeClr val="bg1"/>
        </a:solidFill>
        <a:effectLst/>
      </p:bgPr>
    </p:bg>
    <p:spTree>
      <p:nvGrpSpPr>
        <p:cNvPr id="1" name=""/>
        <p:cNvGrpSpPr/>
        <p:nvPr/>
      </p:nvGrpSpPr>
      <p:grpSpPr>
        <a:xfrm>
          <a:off x="0" y="0"/>
          <a:ext cx="0" cy="0"/>
          <a:chOff x="0" y="0"/>
          <a:chExt cx="0" cy="0"/>
        </a:xfrm>
      </p:grpSpPr>
      <p:pic>
        <p:nvPicPr>
          <p:cNvPr id="23559" name="图片 16" descr="Lijnen-hei"/>
          <p:cNvPicPr>
            <a:picLocks noChangeAspect="1"/>
          </p:cNvPicPr>
          <p:nvPr userDrawn="1"/>
        </p:nvPicPr>
        <p:blipFill>
          <a:blip r:embed="rId2"/>
          <a:srcRect l="31883" t="14267" r="33688" b="47632"/>
          <a:stretch>
            <a:fillRect/>
          </a:stretch>
        </p:blipFill>
        <p:spPr>
          <a:xfrm>
            <a:off x="7286625" y="1588"/>
            <a:ext cx="4905375" cy="6850062"/>
          </a:xfrm>
          <a:prstGeom prst="rect">
            <a:avLst/>
          </a:prstGeom>
          <a:noFill/>
          <a:ln w="9525">
            <a:noFill/>
          </a:ln>
        </p:spPr>
      </p:pic>
      <p:sp>
        <p:nvSpPr>
          <p:cNvPr id="13" name="矩形 8"/>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23561" name="Picture 3" descr="D:\品牌\月度工作-品牌\201910\VI 模板更新\PPT\蓝橘LOGO.png"/>
          <p:cNvPicPr>
            <a:picLocks noChangeAspect="1"/>
          </p:cNvPicPr>
          <p:nvPr userDrawn="1"/>
        </p:nvPicPr>
        <p:blipFill>
          <a:blip r:embed="rId3"/>
          <a:stretch>
            <a:fillRect/>
          </a:stretch>
        </p:blipFill>
        <p:spPr>
          <a:xfrm>
            <a:off x="11174413" y="180975"/>
            <a:ext cx="517525" cy="517525"/>
          </a:xfrm>
          <a:prstGeom prst="rect">
            <a:avLst/>
          </a:prstGeom>
          <a:noFill/>
          <a:ln w="9525">
            <a:noFill/>
          </a:ln>
        </p:spPr>
      </p:pic>
      <p:sp>
        <p:nvSpPr>
          <p:cNvPr id="15" name="矩形 49"/>
          <p:cNvSpPr/>
          <p:nvPr/>
        </p:nvSpPr>
        <p:spPr>
          <a:xfrm>
            <a:off x="0" y="6686550"/>
            <a:ext cx="12192000" cy="206375"/>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23563" name="Picture 2" descr="D:\品牌\月度工作-品牌\201910\VI 模板更新\PPT\Blue_画板 1.png"/>
          <p:cNvPicPr>
            <a:picLocks noChangeAspect="1"/>
          </p:cNvPicPr>
          <p:nvPr userDrawn="1"/>
        </p:nvPicPr>
        <p:blipFill>
          <a:blip r:embed="rId4"/>
          <a:stretch>
            <a:fillRect/>
          </a:stretch>
        </p:blipFill>
        <p:spPr>
          <a:xfrm>
            <a:off x="-19050" y="0"/>
            <a:ext cx="2698750" cy="3502025"/>
          </a:xfrm>
          <a:prstGeom prst="rect">
            <a:avLst/>
          </a:prstGeom>
          <a:noFill/>
          <a:ln w="9525">
            <a:noFill/>
          </a:ln>
        </p:spPr>
      </p:pic>
      <p:sp>
        <p:nvSpPr>
          <p:cNvPr id="17" name="Rectangle 2"/>
          <p:cNvSpPr/>
          <p:nvPr/>
        </p:nvSpPr>
        <p:spPr>
          <a:xfrm>
            <a:off x="1957388" y="644525"/>
            <a:ext cx="3876675" cy="665163"/>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rgbClr val="002D72"/>
                </a:solidFill>
                <a:effectLst/>
                <a:uLnTx/>
                <a:uFillTx/>
                <a:latin typeface="Arial" panose="020B0604020202020204" pitchFamily="34" charset="0"/>
                <a:ea typeface="+mn-ea"/>
                <a:cs typeface="Arial" panose="020B0604020202020204" pitchFamily="34" charset="0"/>
              </a:rPr>
              <a:t>目录 </a:t>
            </a:r>
            <a:r>
              <a:rPr kumimoji="0" lang="en-US" sz="3735" b="1" i="0" u="none" strike="noStrike" kern="1200" cap="none" spc="0" normalizeH="0" baseline="0" noProof="1">
                <a:ln>
                  <a:noFill/>
                </a:ln>
                <a:solidFill>
                  <a:srgbClr val="002D72"/>
                </a:solidFill>
                <a:effectLst/>
                <a:uLnTx/>
                <a:uFillTx/>
                <a:latin typeface="Arial" panose="020B0604020202020204" pitchFamily="34" charset="0"/>
                <a:ea typeface="+mn-ea"/>
                <a:cs typeface="Arial" panose="020B0604020202020204" pitchFamily="34" charset="0"/>
              </a:rPr>
              <a:t>CONTENTS</a:t>
            </a:r>
            <a:endParaRPr kumimoji="0" lang="en-US" sz="3735" b="1" i="0" u="none" strike="noStrike" kern="1200" cap="none" spc="0" normalizeH="0" baseline="0" noProof="1">
              <a:ln>
                <a:noFill/>
              </a:ln>
              <a:solidFill>
                <a:srgbClr val="002D72"/>
              </a:solidFill>
              <a:effectLst/>
              <a:uLnTx/>
              <a:uFillTx/>
              <a:latin typeface="Arial" panose="020B0604020202020204" pitchFamily="34" charset="0"/>
              <a:ea typeface="黑体" panose="02010609060101010101" charset="-122"/>
              <a:cs typeface="Arial" panose="020B0604020202020204" pitchFamily="34" charset="0"/>
            </a:endParaRPr>
          </a:p>
        </p:txBody>
      </p:sp>
      <p:sp>
        <p:nvSpPr>
          <p:cNvPr id="7" name="Text Placeholder 4"/>
          <p:cNvSpPr/>
          <p:nvPr>
            <p:ph type="body" sz="quarter" idx="10" hasCustomPrompt="1"/>
          </p:nvPr>
        </p:nvSpPr>
        <p:spPr>
          <a:xfrm>
            <a:off x="1957212" y="1624483"/>
            <a:ext cx="8159751" cy="4225925"/>
          </a:xfrm>
          <a:prstGeom prst="rect">
            <a:avLst/>
          </a:prstGeom>
        </p:spPr>
        <p:txBody>
          <a:bodyPr/>
          <a:lstStyle>
            <a:lvl1pPr marL="654685" marR="0" indent="-654685" algn="l" defTabSz="685800" rtl="0" eaLnBrk="1" fontAlgn="auto" latinLnBrk="0" hangingPunct="1">
              <a:lnSpc>
                <a:spcPct val="100000"/>
              </a:lnSpc>
              <a:spcBef>
                <a:spcPts val="1800"/>
              </a:spcBef>
              <a:spcAft>
                <a:spcPts val="1350"/>
              </a:spcAft>
              <a:buClr>
                <a:schemeClr val="accent2"/>
              </a:buClr>
              <a:buSzPct val="150000"/>
              <a:buFont typeface="+mj-lt"/>
              <a:buAutoNum type="arabicPeriod"/>
              <a:defRPr>
                <a:solidFill>
                  <a:schemeClr val="accent2"/>
                </a:solidFill>
                <a:latin typeface="+mn-lt"/>
                <a:ea typeface="黑体" panose="02010609060101010101" charset="-122"/>
              </a:defRPr>
            </a:lvl1pPr>
            <a:lvl2pPr marL="1111885" indent="-457200">
              <a:buSzPct val="130000"/>
              <a:buFont typeface="Arial" panose="020B0604020202020204" pitchFamily="34" charset="0"/>
              <a:buChar char="•"/>
              <a:defRPr>
                <a:solidFill>
                  <a:schemeClr val="accent2"/>
                </a:solidFill>
                <a:latin typeface="+mn-lt"/>
                <a:ea typeface="黑体" panose="02010609060101010101" charset="-122"/>
              </a:defRPr>
            </a:lvl2pPr>
            <a:lvl3pPr marL="1371600" indent="-457200">
              <a:buSzPct val="130000"/>
              <a:buFont typeface="+mj-lt"/>
              <a:buAutoNum type="arabicPeriod"/>
              <a:defRPr>
                <a:solidFill>
                  <a:schemeClr val="accent2"/>
                </a:solidFill>
              </a:defRPr>
            </a:lvl3pPr>
            <a:lvl4pPr marL="1714500" indent="-342900">
              <a:buSzPct val="130000"/>
              <a:buFont typeface="+mj-lt"/>
              <a:buAutoNum type="arabicPeriod"/>
              <a:defRPr>
                <a:solidFill>
                  <a:schemeClr val="accent2"/>
                </a:solidFill>
              </a:defRPr>
            </a:lvl4pPr>
            <a:lvl5pPr marL="2171700" indent="-342900">
              <a:buSzPct val="130000"/>
              <a:buFont typeface="+mj-lt"/>
              <a:buAutoNum type="arabicPeriod"/>
              <a:defRPr>
                <a:solidFill>
                  <a:schemeClr val="accent2"/>
                </a:solidFill>
              </a:defRPr>
            </a:lvl5pPr>
          </a:lstStyle>
          <a:p>
            <a:pPr lvl="0"/>
            <a:r>
              <a:rPr lang="zh-CN" altLang="en-US" noProof="1" smtClean="0"/>
              <a:t>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8" name="日期占位符 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D19CDF6-1CB7-4BE2-A21B-E5368315ECB6}"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9" name="页脚占位符 2"/>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20" name="灯片编号占位符 3"/>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3AE35A9-33D7-447F-A6F5-E93C2C1543A3}"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Option 2">
    <p:bg>
      <p:bgPr>
        <a:solidFill>
          <a:schemeClr val="bg1"/>
        </a:solidFill>
        <a:effectLst/>
      </p:bgPr>
    </p:bg>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24584" name="Picture 3" descr="D:\品牌\月度工作-品牌\201910\VI 模板更新\PPT\蓝橘LOGO.png"/>
          <p:cNvPicPr>
            <a:picLocks noChangeAspect="1"/>
          </p:cNvPicPr>
          <p:nvPr userDrawn="1"/>
        </p:nvPicPr>
        <p:blipFill>
          <a:blip r:embed="rId2"/>
          <a:stretch>
            <a:fillRect/>
          </a:stretch>
        </p:blipFill>
        <p:spPr>
          <a:xfrm>
            <a:off x="11174413" y="180975"/>
            <a:ext cx="517525" cy="517525"/>
          </a:xfrm>
          <a:prstGeom prst="rect">
            <a:avLst/>
          </a:prstGeom>
          <a:noFill/>
          <a:ln w="9525">
            <a:noFill/>
          </a:ln>
        </p:spPr>
      </p:pic>
      <p:pic>
        <p:nvPicPr>
          <p:cNvPr id="24585" name="Picture 5" descr="D:\品牌\月度工作-品牌\201910\VI 模板更新\PPT\标准斜线4倍15-01.png"/>
          <p:cNvPicPr>
            <a:picLocks noChangeAspect="1"/>
          </p:cNvPicPr>
          <p:nvPr userDrawn="1"/>
        </p:nvPicPr>
        <p:blipFill>
          <a:blip r:embed="rId3"/>
          <a:srcRect l="15775" t="32988" r="47231" b="33849"/>
          <a:stretch>
            <a:fillRect/>
          </a:stretch>
        </p:blipFill>
        <p:spPr>
          <a:xfrm>
            <a:off x="6918325" y="0"/>
            <a:ext cx="5273675" cy="6686550"/>
          </a:xfrm>
          <a:prstGeom prst="rect">
            <a:avLst/>
          </a:prstGeom>
          <a:noFill/>
          <a:ln w="9525">
            <a:noFill/>
          </a:ln>
        </p:spPr>
      </p:pic>
      <p:sp>
        <p:nvSpPr>
          <p:cNvPr id="15" name="矩形 49"/>
          <p:cNvSpPr/>
          <p:nvPr/>
        </p:nvSpPr>
        <p:spPr>
          <a:xfrm>
            <a:off x="0" y="6686550"/>
            <a:ext cx="12192000" cy="206375"/>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24587" name="Picture 2" descr="D:\品牌\月度工作-品牌\201910\VI 模板更新\PPT\Blue_画板 1.png"/>
          <p:cNvPicPr>
            <a:picLocks noChangeAspect="1"/>
          </p:cNvPicPr>
          <p:nvPr userDrawn="1"/>
        </p:nvPicPr>
        <p:blipFill>
          <a:blip r:embed="rId4"/>
          <a:stretch>
            <a:fillRect/>
          </a:stretch>
        </p:blipFill>
        <p:spPr>
          <a:xfrm>
            <a:off x="-19050" y="0"/>
            <a:ext cx="2698750" cy="3502025"/>
          </a:xfrm>
          <a:prstGeom prst="rect">
            <a:avLst/>
          </a:prstGeom>
          <a:noFill/>
          <a:ln w="9525">
            <a:noFill/>
          </a:ln>
        </p:spPr>
      </p:pic>
      <p:sp>
        <p:nvSpPr>
          <p:cNvPr id="17" name="Rectangle 2"/>
          <p:cNvSpPr/>
          <p:nvPr/>
        </p:nvSpPr>
        <p:spPr>
          <a:xfrm>
            <a:off x="1957388" y="644525"/>
            <a:ext cx="3876675" cy="665163"/>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目录 </a:t>
            </a:r>
            <a:r>
              <a:rPr kumimoji="0" lang="en-US" sz="3735" b="1" i="0" u="none" strike="noStrike" kern="1200" cap="none" spc="0" normalizeH="0" baseline="0" noProof="1">
                <a:ln>
                  <a:noFill/>
                </a:ln>
                <a:solidFill>
                  <a:schemeClr val="accent2"/>
                </a:solidFill>
                <a:effectLst/>
                <a:uLnTx/>
                <a:uFillTx/>
                <a:latin typeface="Arial" panose="020B0604020202020204" pitchFamily="34" charset="0"/>
                <a:ea typeface="+mn-ea"/>
                <a:cs typeface="Arial" panose="020B0604020202020204" pitchFamily="34" charset="0"/>
              </a:rPr>
              <a:t>CONTENTS</a:t>
            </a:r>
            <a:endParaRPr kumimoji="0" lang="en-US" sz="3735" b="1" i="0" u="none" strike="noStrike" kern="1200" cap="none" spc="0" normalizeH="0" baseline="0" noProof="1">
              <a:ln>
                <a:noFill/>
              </a:ln>
              <a:solidFill>
                <a:schemeClr val="accent2"/>
              </a:solidFill>
              <a:effectLst/>
              <a:uLnTx/>
              <a:uFillTx/>
              <a:latin typeface="Arial" panose="020B0604020202020204" pitchFamily="34" charset="0"/>
              <a:ea typeface="黑体" panose="02010609060101010101" charset="-122"/>
              <a:cs typeface="Arial" panose="020B0604020202020204" pitchFamily="34" charset="0"/>
            </a:endParaRPr>
          </a:p>
        </p:txBody>
      </p:sp>
      <p:sp>
        <p:nvSpPr>
          <p:cNvPr id="10" name="Text Placeholder 4"/>
          <p:cNvSpPr/>
          <p:nvPr>
            <p:ph type="body" sz="quarter" idx="10" hasCustomPrompt="1"/>
          </p:nvPr>
        </p:nvSpPr>
        <p:spPr>
          <a:xfrm>
            <a:off x="1957212" y="1624483"/>
            <a:ext cx="8159751" cy="4225925"/>
          </a:xfrm>
          <a:prstGeom prst="rect">
            <a:avLst/>
          </a:prstGeom>
        </p:spPr>
        <p:txBody>
          <a:bodyPr/>
          <a:lstStyle>
            <a:lvl1pPr marL="654685" marR="0" indent="-654685" algn="l" defTabSz="685800" rtl="0" eaLnBrk="1" fontAlgn="auto" latinLnBrk="0" hangingPunct="1">
              <a:lnSpc>
                <a:spcPct val="100000"/>
              </a:lnSpc>
              <a:spcBef>
                <a:spcPts val="1800"/>
              </a:spcBef>
              <a:spcAft>
                <a:spcPts val="1350"/>
              </a:spcAft>
              <a:buClr>
                <a:schemeClr val="accent2"/>
              </a:buClr>
              <a:buSzPct val="150000"/>
              <a:buFont typeface="+mj-lt"/>
              <a:buAutoNum type="arabicPeriod"/>
              <a:defRPr>
                <a:solidFill>
                  <a:schemeClr val="accent2"/>
                </a:solidFill>
                <a:latin typeface="+mn-lt"/>
                <a:ea typeface="黑体" panose="02010609060101010101" charset="-122"/>
              </a:defRPr>
            </a:lvl1pPr>
            <a:lvl2pPr marL="1111885" indent="-457200">
              <a:buSzPct val="130000"/>
              <a:buFont typeface="Arial" panose="020B0604020202020204" pitchFamily="34" charset="0"/>
              <a:buChar char="•"/>
              <a:defRPr>
                <a:solidFill>
                  <a:schemeClr val="accent2"/>
                </a:solidFill>
                <a:latin typeface="+mn-lt"/>
                <a:ea typeface="黑体" panose="02010609060101010101" charset="-122"/>
              </a:defRPr>
            </a:lvl2pPr>
            <a:lvl3pPr marL="1371600" indent="-457200">
              <a:buSzPct val="130000"/>
              <a:buFont typeface="+mj-lt"/>
              <a:buAutoNum type="arabicPeriod"/>
              <a:defRPr>
                <a:solidFill>
                  <a:schemeClr val="accent2"/>
                </a:solidFill>
              </a:defRPr>
            </a:lvl3pPr>
            <a:lvl4pPr marL="1714500" indent="-342900">
              <a:buSzPct val="130000"/>
              <a:buFont typeface="+mj-lt"/>
              <a:buAutoNum type="arabicPeriod"/>
              <a:defRPr>
                <a:solidFill>
                  <a:schemeClr val="accent2"/>
                </a:solidFill>
              </a:defRPr>
            </a:lvl4pPr>
            <a:lvl5pPr marL="2171700" indent="-342900">
              <a:buSzPct val="130000"/>
              <a:buFont typeface="+mj-lt"/>
              <a:buAutoNum type="arabicPeriod"/>
              <a:defRPr>
                <a:solidFill>
                  <a:schemeClr val="accent2"/>
                </a:solidFill>
              </a:defRPr>
            </a:lvl5pPr>
          </a:lstStyle>
          <a:p>
            <a:pPr lvl="0"/>
            <a:r>
              <a:rPr lang="zh-CN" altLang="en-US" noProof="1" smtClean="0"/>
              <a:t>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en-US" noProof="1"/>
          </a:p>
        </p:txBody>
      </p:sp>
      <p:sp>
        <p:nvSpPr>
          <p:cNvPr id="18" name="日期占位符 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4426696-9FBB-4D2F-B8E9-6C558793CF44}"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9" name="页脚占位符 2"/>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20" name="灯片编号占位符 3"/>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2D8FD95-A083-4426-808E-E0400BF3F8A3}"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Option 1">
    <p:bg>
      <p:bgPr>
        <a:solidFill>
          <a:schemeClr val="bg1"/>
        </a:solidFill>
        <a:effectLst/>
      </p:bgPr>
    </p:bg>
    <p:spTree>
      <p:nvGrpSpPr>
        <p:cNvPr id="1" name=""/>
        <p:cNvGrpSpPr/>
        <p:nvPr/>
      </p:nvGrpSpPr>
      <p:grpSpPr>
        <a:xfrm>
          <a:off x="0" y="0"/>
          <a:ext cx="0" cy="0"/>
          <a:chOff x="0" y="0"/>
          <a:chExt cx="0" cy="0"/>
        </a:xfrm>
      </p:grpSpPr>
      <p:sp>
        <p:nvSpPr>
          <p:cNvPr id="2" name="矩形 8"/>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13" name="矩形 33"/>
          <p:cNvSpPr/>
          <p:nvPr/>
        </p:nvSpPr>
        <p:spPr>
          <a:xfrm>
            <a:off x="2711450" y="2516188"/>
            <a:ext cx="71438" cy="1439863"/>
          </a:xfrm>
          <a:prstGeom prst="rect">
            <a:avLst/>
          </a:prstGeom>
          <a:solidFill>
            <a:srgbClr val="FF66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25609" name="Picture 3" descr="D:\品牌\月度工作-品牌\201910\VI 模板更新\PPT\蓝橘LOGO.png"/>
          <p:cNvPicPr>
            <a:picLocks noChangeAspect="1"/>
          </p:cNvPicPr>
          <p:nvPr userDrawn="1"/>
        </p:nvPicPr>
        <p:blipFill>
          <a:blip r:embed="rId2"/>
          <a:stretch>
            <a:fillRect/>
          </a:stretch>
        </p:blipFill>
        <p:spPr>
          <a:xfrm>
            <a:off x="11174413" y="180975"/>
            <a:ext cx="517525" cy="517525"/>
          </a:xfrm>
          <a:prstGeom prst="rect">
            <a:avLst/>
          </a:prstGeom>
          <a:noFill/>
          <a:ln w="9525">
            <a:noFill/>
          </a:ln>
        </p:spPr>
      </p:pic>
      <p:pic>
        <p:nvPicPr>
          <p:cNvPr id="25610" name="图片 16" descr="Lijnen-hei"/>
          <p:cNvPicPr>
            <a:picLocks noChangeAspect="1"/>
          </p:cNvPicPr>
          <p:nvPr userDrawn="1"/>
        </p:nvPicPr>
        <p:blipFill>
          <a:blip r:embed="rId3"/>
          <a:srcRect l="31883" t="14267" r="33688" b="48602"/>
          <a:stretch>
            <a:fillRect/>
          </a:stretch>
        </p:blipFill>
        <p:spPr>
          <a:xfrm>
            <a:off x="7286625" y="1588"/>
            <a:ext cx="4905375" cy="6675437"/>
          </a:xfrm>
          <a:prstGeom prst="rect">
            <a:avLst/>
          </a:prstGeom>
          <a:noFill/>
          <a:ln w="9525">
            <a:noFill/>
          </a:ln>
        </p:spPr>
      </p:pic>
      <p:sp>
        <p:nvSpPr>
          <p:cNvPr id="16" name="矩形 49"/>
          <p:cNvSpPr/>
          <p:nvPr/>
        </p:nvSpPr>
        <p:spPr>
          <a:xfrm>
            <a:off x="0" y="6686550"/>
            <a:ext cx="12192000" cy="206375"/>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25612" name="Picture 2" descr="D:\品牌\月度工作-品牌\201910\VI 模板更新\PPT\Blue_画板 1.png"/>
          <p:cNvPicPr>
            <a:picLocks noChangeAspect="1"/>
          </p:cNvPicPr>
          <p:nvPr userDrawn="1"/>
        </p:nvPicPr>
        <p:blipFill>
          <a:blip r:embed="rId4"/>
          <a:stretch>
            <a:fillRect/>
          </a:stretch>
        </p:blipFill>
        <p:spPr>
          <a:xfrm>
            <a:off x="-19050" y="0"/>
            <a:ext cx="2698750" cy="3502025"/>
          </a:xfrm>
          <a:prstGeom prst="rect">
            <a:avLst/>
          </a:prstGeom>
          <a:noFill/>
          <a:ln w="9525">
            <a:noFill/>
          </a:ln>
        </p:spPr>
      </p:pic>
      <p:sp>
        <p:nvSpPr>
          <p:cNvPr id="12" name="Title 1"/>
          <p:cNvSpPr/>
          <p:nvPr>
            <p:ph type="title"/>
          </p:nvPr>
        </p:nvSpPr>
        <p:spPr>
          <a:xfrm>
            <a:off x="2797917" y="2498537"/>
            <a:ext cx="7989499" cy="1475999"/>
          </a:xfrm>
        </p:spPr>
        <p:txBody>
          <a:bodyPr>
            <a:noAutofit/>
          </a:bodyPr>
          <a:lstStyle>
            <a:lvl1pPr>
              <a:defRPr sz="4400" cap="none">
                <a:solidFill>
                  <a:schemeClr val="accent2"/>
                </a:solidFill>
                <a:latin typeface="+mn-lt"/>
                <a:ea typeface="黑体" panose="02010609060101010101" charset="-122"/>
              </a:defRPr>
            </a:lvl1pPr>
          </a:lstStyle>
          <a:p>
            <a:r>
              <a:rPr lang="zh-CN" altLang="en-US" noProof="1" smtClean="0"/>
              <a:t>单击此处编辑母版标题样式</a:t>
            </a:r>
            <a:endParaRPr lang="en-US" noProof="1"/>
          </a:p>
        </p:txBody>
      </p:sp>
      <p:sp>
        <p:nvSpPr>
          <p:cNvPr id="18" name="日期占位符 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640D625-4852-4CF6-82F0-AE03CEF6DE7F}"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9" name="页脚占位符 2"/>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20" name="灯片编号占位符 3"/>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DDA2FBC-8F66-412A-B4CD-251DD2AA3E02}"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ption 2">
    <p:bg>
      <p:bgPr>
        <a:solidFill>
          <a:schemeClr val="bg1"/>
        </a:solidFill>
        <a:effectLst/>
      </p:bgPr>
    </p:bg>
    <p:spTree>
      <p:nvGrpSpPr>
        <p:cNvPr id="1" name=""/>
        <p:cNvGrpSpPr/>
        <p:nvPr/>
      </p:nvGrpSpPr>
      <p:grpSpPr>
        <a:xfrm>
          <a:off x="0" y="0"/>
          <a:ext cx="0" cy="0"/>
          <a:chOff x="0" y="0"/>
          <a:chExt cx="0" cy="0"/>
        </a:xfrm>
      </p:grpSpPr>
      <p:sp>
        <p:nvSpPr>
          <p:cNvPr id="2" name="矩形 11"/>
          <p:cNvSpPr/>
          <p:nvPr/>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26632" name="Picture 10" descr="Positve Bug-01.png"/>
          <p:cNvPicPr>
            <a:picLocks noChangeAspect="1"/>
          </p:cNvPicPr>
          <p:nvPr userDrawn="1"/>
        </p:nvPicPr>
        <p:blipFill>
          <a:blip r:embed="rId2"/>
          <a:stretch>
            <a:fillRect/>
          </a:stretch>
        </p:blipFill>
        <p:spPr>
          <a:xfrm>
            <a:off x="11166475" y="209550"/>
            <a:ext cx="541338" cy="528638"/>
          </a:xfrm>
          <a:prstGeom prst="rect">
            <a:avLst/>
          </a:prstGeom>
          <a:noFill/>
          <a:ln w="9525">
            <a:noFill/>
          </a:ln>
        </p:spPr>
      </p:pic>
      <p:sp>
        <p:nvSpPr>
          <p:cNvPr id="14" name="矩形 33"/>
          <p:cNvSpPr/>
          <p:nvPr/>
        </p:nvSpPr>
        <p:spPr>
          <a:xfrm>
            <a:off x="2711450" y="2516188"/>
            <a:ext cx="71438" cy="1439863"/>
          </a:xfrm>
          <a:prstGeom prst="rect">
            <a:avLst/>
          </a:prstGeom>
          <a:solidFill>
            <a:srgbClr val="FF66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15" name="矩形 49"/>
          <p:cNvSpPr/>
          <p:nvPr/>
        </p:nvSpPr>
        <p:spPr>
          <a:xfrm>
            <a:off x="0" y="6686550"/>
            <a:ext cx="12192000" cy="206375"/>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26635" name="Picture 5" descr="D:\品牌\月度工作-品牌\201910\VI 模板更新\PPT\标准斜线4倍15-01.png"/>
          <p:cNvPicPr>
            <a:picLocks noChangeAspect="1"/>
          </p:cNvPicPr>
          <p:nvPr userDrawn="1"/>
        </p:nvPicPr>
        <p:blipFill>
          <a:blip r:embed="rId3"/>
          <a:srcRect l="15775" t="32848" r="47231" b="33849"/>
          <a:stretch>
            <a:fillRect/>
          </a:stretch>
        </p:blipFill>
        <p:spPr>
          <a:xfrm>
            <a:off x="6918325" y="-28575"/>
            <a:ext cx="5273675" cy="6715125"/>
          </a:xfrm>
          <a:prstGeom prst="rect">
            <a:avLst/>
          </a:prstGeom>
          <a:noFill/>
          <a:ln w="9525">
            <a:noFill/>
          </a:ln>
        </p:spPr>
      </p:pic>
      <p:pic>
        <p:nvPicPr>
          <p:cNvPr id="26636" name="Picture 2" descr="D:\品牌\月度工作-品牌\201910\VI 模板更新\PPT\Blue_画板 1.png"/>
          <p:cNvPicPr>
            <a:picLocks noChangeAspect="1"/>
          </p:cNvPicPr>
          <p:nvPr userDrawn="1"/>
        </p:nvPicPr>
        <p:blipFill>
          <a:blip r:embed="rId4"/>
          <a:stretch>
            <a:fillRect/>
          </a:stretch>
        </p:blipFill>
        <p:spPr>
          <a:xfrm>
            <a:off x="-19050" y="0"/>
            <a:ext cx="2698750" cy="3502025"/>
          </a:xfrm>
          <a:prstGeom prst="rect">
            <a:avLst/>
          </a:prstGeom>
          <a:noFill/>
          <a:ln w="9525">
            <a:noFill/>
          </a:ln>
        </p:spPr>
      </p:pic>
      <p:sp>
        <p:nvSpPr>
          <p:cNvPr id="12" name="Title 1"/>
          <p:cNvSpPr/>
          <p:nvPr>
            <p:ph type="title"/>
          </p:nvPr>
        </p:nvSpPr>
        <p:spPr>
          <a:xfrm>
            <a:off x="2797917" y="2498537"/>
            <a:ext cx="7989499" cy="1475999"/>
          </a:xfrm>
        </p:spPr>
        <p:txBody>
          <a:bodyPr>
            <a:noAutofit/>
          </a:bodyPr>
          <a:lstStyle>
            <a:lvl1pPr>
              <a:defRPr sz="4400" cap="none">
                <a:solidFill>
                  <a:schemeClr val="accent2"/>
                </a:solidFill>
                <a:latin typeface="+mn-lt"/>
                <a:ea typeface="黑体" panose="02010609060101010101" charset="-122"/>
              </a:defRPr>
            </a:lvl1pPr>
          </a:lstStyle>
          <a:p>
            <a:r>
              <a:rPr lang="zh-CN" altLang="en-US" noProof="1" smtClean="0"/>
              <a:t>单击此处编辑母版标题样式</a:t>
            </a:r>
            <a:endParaRPr lang="en-US" noProof="1"/>
          </a:p>
        </p:txBody>
      </p:sp>
      <p:sp>
        <p:nvSpPr>
          <p:cNvPr id="18" name="日期占位符 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37D7CA6-4586-4DC8-8518-11DE58679E40}"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9" name="页脚占位符 2"/>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20" name="灯片编号占位符 4"/>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341CD75-FFC9-4CEA-A328-FA0DEAB8135D}"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p:nvPr>
            <p:ph type="title"/>
          </p:nvPr>
        </p:nvSpPr>
        <p:spPr/>
        <p:txBody>
          <a:bodyPr/>
          <a:lstStyle/>
          <a:p>
            <a:r>
              <a:rPr lang="zh-CN" altLang="en-US" noProof="1"/>
              <a:t>单击此处编辑母版标题样式</a:t>
            </a:r>
            <a:endParaRPr lang="en-US" noProof="1"/>
          </a:p>
        </p:txBody>
      </p:sp>
      <p:sp>
        <p:nvSpPr>
          <p:cNvPr id="3" name="Content Placeholder 2"/>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12"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262FA93-AAD7-4784-AAE1-1019CDF63767}"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A4D5DC8-BF01-4F65-A2D4-BE9C79D4C93E}"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Option 3">
    <p:bg>
      <p:bgPr>
        <a:solidFill>
          <a:schemeClr val="bg1"/>
        </a:solidFill>
        <a:effectLst/>
      </p:bgPr>
    </p:bg>
    <p:spTree>
      <p:nvGrpSpPr>
        <p:cNvPr id="1" name=""/>
        <p:cNvGrpSpPr/>
        <p:nvPr/>
      </p:nvGrpSpPr>
      <p:grpSpPr>
        <a:xfrm>
          <a:off x="0" y="0"/>
          <a:ext cx="0" cy="0"/>
          <a:chOff x="0" y="0"/>
          <a:chExt cx="0" cy="0"/>
        </a:xfrm>
      </p:grpSpPr>
      <p:sp>
        <p:nvSpPr>
          <p:cNvPr id="12" name="矩形 11"/>
          <p:cNvSpPr/>
          <p:nvPr/>
        </p:nvSpPr>
        <p:spPr>
          <a:xfrm>
            <a:off x="-7937" y="-47625"/>
            <a:ext cx="12199938" cy="6905625"/>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13" name="矩形 33"/>
          <p:cNvSpPr/>
          <p:nvPr/>
        </p:nvSpPr>
        <p:spPr>
          <a:xfrm>
            <a:off x="2711450" y="2516188"/>
            <a:ext cx="71438" cy="1439863"/>
          </a:xfrm>
          <a:prstGeom prst="rect">
            <a:avLst/>
          </a:prstGeom>
          <a:solidFill>
            <a:srgbClr val="FF66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27657" name="Picture 2" descr="D:\品牌\月度工作-品牌\201910\VI 模板更新\PPT\白橘-LOGO.png"/>
          <p:cNvPicPr>
            <a:picLocks noChangeAspect="1"/>
          </p:cNvPicPr>
          <p:nvPr userDrawn="1"/>
        </p:nvPicPr>
        <p:blipFill>
          <a:blip r:embed="rId2"/>
          <a:stretch>
            <a:fillRect/>
          </a:stretch>
        </p:blipFill>
        <p:spPr>
          <a:xfrm>
            <a:off x="11174413" y="180975"/>
            <a:ext cx="517525" cy="517525"/>
          </a:xfrm>
          <a:prstGeom prst="rect">
            <a:avLst/>
          </a:prstGeom>
          <a:noFill/>
          <a:ln w="9525">
            <a:noFill/>
          </a:ln>
        </p:spPr>
      </p:pic>
      <p:sp>
        <p:nvSpPr>
          <p:cNvPr id="15" name="矩形 49"/>
          <p:cNvSpPr/>
          <p:nvPr/>
        </p:nvSpPr>
        <p:spPr>
          <a:xfrm>
            <a:off x="-7937" y="6686550"/>
            <a:ext cx="12199938" cy="206375"/>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27659" name="Picture 5" descr="D:\品牌\月度工作-品牌\201910\VI 模板更新\PPT\标准斜线4倍15-01.png"/>
          <p:cNvPicPr>
            <a:picLocks noChangeAspect="1"/>
          </p:cNvPicPr>
          <p:nvPr userDrawn="1"/>
        </p:nvPicPr>
        <p:blipFill>
          <a:blip r:embed="rId3"/>
          <a:srcRect l="15775" t="32851" r="47031" b="33849"/>
          <a:stretch>
            <a:fillRect/>
          </a:stretch>
        </p:blipFill>
        <p:spPr>
          <a:xfrm>
            <a:off x="6889750" y="-26987"/>
            <a:ext cx="5302250" cy="6713537"/>
          </a:xfrm>
          <a:prstGeom prst="rect">
            <a:avLst/>
          </a:prstGeom>
          <a:noFill/>
          <a:ln w="9525">
            <a:noFill/>
          </a:ln>
        </p:spPr>
      </p:pic>
      <p:pic>
        <p:nvPicPr>
          <p:cNvPr id="27660" name="Picture 3" descr="D:\品牌\月度工作-品牌\201910\VI 模板更新\PPT\orange_画板 1_画板 1.png"/>
          <p:cNvPicPr>
            <a:picLocks noChangeAspect="1"/>
          </p:cNvPicPr>
          <p:nvPr userDrawn="1"/>
        </p:nvPicPr>
        <p:blipFill>
          <a:blip r:embed="rId4"/>
          <a:stretch>
            <a:fillRect/>
          </a:stretch>
        </p:blipFill>
        <p:spPr>
          <a:xfrm>
            <a:off x="-7937" y="-38100"/>
            <a:ext cx="2698750" cy="3502025"/>
          </a:xfrm>
          <a:prstGeom prst="rect">
            <a:avLst/>
          </a:prstGeom>
          <a:noFill/>
          <a:ln w="9525">
            <a:noFill/>
          </a:ln>
        </p:spPr>
      </p:pic>
      <p:sp>
        <p:nvSpPr>
          <p:cNvPr id="11" name="Title 1"/>
          <p:cNvSpPr/>
          <p:nvPr>
            <p:ph type="title"/>
          </p:nvPr>
        </p:nvSpPr>
        <p:spPr>
          <a:xfrm>
            <a:off x="2797917" y="2498537"/>
            <a:ext cx="7989499" cy="1475999"/>
          </a:xfrm>
        </p:spPr>
        <p:txBody>
          <a:bodyPr>
            <a:noAutofit/>
          </a:bodyPr>
          <a:lstStyle>
            <a:lvl1pPr>
              <a:defRPr sz="4400" cap="none">
                <a:solidFill>
                  <a:schemeClr val="bg1"/>
                </a:solidFill>
                <a:latin typeface="+mn-lt"/>
                <a:ea typeface="+mn-ea"/>
              </a:defRPr>
            </a:lvl1pPr>
          </a:lstStyle>
          <a:p>
            <a:r>
              <a:rPr lang="zh-CN" altLang="en-US" noProof="1" smtClean="0"/>
              <a:t>单击此处编辑母版标题样式</a:t>
            </a:r>
            <a:endParaRPr lang="en-US" noProof="1"/>
          </a:p>
        </p:txBody>
      </p:sp>
      <p:sp>
        <p:nvSpPr>
          <p:cNvPr id="18" name="日期占位符 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B33F149-E8DE-4A25-94E1-4A941DB77300}"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9" name="页脚占位符 2"/>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20" name="灯片编号占位符 4"/>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12E1596-F1B4-4A98-8C70-15AA00021FE6}"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2 Column">
    <p:bg>
      <p:bgPr>
        <a:solidFill>
          <a:schemeClr val="bg1"/>
        </a:solidFill>
        <a:effectLst/>
      </p:bgPr>
    </p:bg>
    <p:spTree>
      <p:nvGrpSpPr>
        <p:cNvPr id="1" name=""/>
        <p:cNvGrpSpPr/>
        <p:nvPr/>
      </p:nvGrpSpPr>
      <p:grpSpPr>
        <a:xfrm>
          <a:off x="0" y="0"/>
          <a:ext cx="0" cy="0"/>
          <a:chOff x="0" y="0"/>
          <a:chExt cx="0" cy="0"/>
        </a:xfrm>
      </p:grpSpPr>
      <p:sp>
        <p:nvSpPr>
          <p:cNvPr id="4" name="Content Placeholder 3"/>
          <p:cNvSpPr/>
          <p:nvPr>
            <p:ph sz="quarter" idx="10"/>
          </p:nvPr>
        </p:nvSpPr>
        <p:spPr>
          <a:xfrm>
            <a:off x="624000" y="1055999"/>
            <a:ext cx="5240867" cy="5568000"/>
          </a:xfrm>
          <a:prstGeom prst="rect">
            <a:avLst/>
          </a:prstGeo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Content Placeholder 3"/>
          <p:cNvSpPr/>
          <p:nvPr>
            <p:ph sz="quarter" idx="11"/>
          </p:nvPr>
        </p:nvSpPr>
        <p:spPr>
          <a:xfrm>
            <a:off x="6384000" y="1055999"/>
            <a:ext cx="5240867" cy="5568000"/>
          </a:xfrm>
          <a:prstGeom prst="rect">
            <a:avLst/>
          </a:prstGeo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6" name="Title Placeholder 1"/>
          <p:cNvSpPr/>
          <p:nvPr>
            <p:ph type="title"/>
          </p:nvPr>
        </p:nvSpPr>
        <p:spPr>
          <a:xfrm>
            <a:off x="624000" y="72307"/>
            <a:ext cx="10510199" cy="665096"/>
          </a:xfrm>
          <a:prstGeom prst="rect">
            <a:avLst/>
          </a:prstGeom>
        </p:spPr>
        <p:txBody>
          <a:bodyPr lIns="68580" tIns="34290" rIns="68580" bIns="34290" rtlCol="0">
            <a:noAutofit/>
          </a:bodyPr>
          <a:lstStyle/>
          <a:p>
            <a:endParaRPr lang="en-US" noProof="1"/>
          </a:p>
        </p:txBody>
      </p:sp>
      <p:sp>
        <p:nvSpPr>
          <p:cNvPr id="12"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5302EB1-2088-478E-97B5-F9CC48974903}"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E2823D3-7B30-4D12-83F8-AE6A0B06C862}"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29703" name="图片 16" descr="Lijnen-hei"/>
          <p:cNvPicPr>
            <a:picLocks noChangeAspect="1"/>
          </p:cNvPicPr>
          <p:nvPr userDrawn="1"/>
        </p:nvPicPr>
        <p:blipFill>
          <a:blip r:embed="rId2"/>
          <a:srcRect l="31883" t="14267" r="33688" b="47632"/>
          <a:stretch>
            <a:fillRect/>
          </a:stretch>
        </p:blipFill>
        <p:spPr>
          <a:xfrm>
            <a:off x="7286625" y="1588"/>
            <a:ext cx="4905375" cy="6850062"/>
          </a:xfrm>
          <a:prstGeom prst="rect">
            <a:avLst/>
          </a:prstGeom>
          <a:noFill/>
          <a:ln w="9525">
            <a:noFill/>
          </a:ln>
        </p:spPr>
      </p:pic>
      <p:sp>
        <p:nvSpPr>
          <p:cNvPr id="5" name="Title Placeholder 1"/>
          <p:cNvSpPr/>
          <p:nvPr>
            <p:ph type="title"/>
          </p:nvPr>
        </p:nvSpPr>
        <p:spPr>
          <a:xfrm>
            <a:off x="624000" y="72307"/>
            <a:ext cx="10510199" cy="665096"/>
          </a:xfrm>
          <a:prstGeom prst="rect">
            <a:avLst/>
          </a:prstGeom>
        </p:spPr>
        <p:txBody>
          <a:bodyPr lIns="68580" tIns="34290" rIns="68580" bIns="34290" rtlCol="0">
            <a:noAutofit/>
          </a:bodyPr>
          <a:lstStyle/>
          <a:p>
            <a:endParaRPr lang="en-US" noProof="1"/>
          </a:p>
        </p:txBody>
      </p:sp>
      <p:sp>
        <p:nvSpPr>
          <p:cNvPr id="13" name="日期占位符 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2B5AE95-8CCF-4A8F-9F63-202D0C98B9FD}"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2"/>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5" name="灯片编号占位符 3"/>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C962D74-593A-42BD-923A-1E06CF81412C}"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Title Bar">
    <p:bg>
      <p:bgPr>
        <a:solidFill>
          <a:schemeClr val="bg1"/>
        </a:solidFill>
        <a:effectLst/>
      </p:bgPr>
    </p:bg>
    <p:spTree>
      <p:nvGrpSpPr>
        <p:cNvPr id="1" name=""/>
        <p:cNvGrpSpPr/>
        <p:nvPr/>
      </p:nvGrpSpPr>
      <p:grpSpPr>
        <a:xfrm>
          <a:off x="0" y="0"/>
          <a:ext cx="0" cy="0"/>
          <a:chOff x="0" y="0"/>
          <a:chExt cx="0" cy="0"/>
        </a:xfrm>
      </p:grpSpPr>
      <p:sp>
        <p:nvSpPr>
          <p:cNvPr id="12" name="Rectangle 2"/>
          <p:cNvSpPr/>
          <p:nvPr/>
        </p:nvSpPr>
        <p:spPr>
          <a:xfrm>
            <a:off x="0" y="0"/>
            <a:ext cx="12192000" cy="958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30728" name="图片 16" descr="Lijnen-hei"/>
          <p:cNvPicPr>
            <a:picLocks noChangeAspect="1"/>
          </p:cNvPicPr>
          <p:nvPr userDrawn="1"/>
        </p:nvPicPr>
        <p:blipFill>
          <a:blip r:embed="rId2"/>
          <a:srcRect l="31883" t="14267" r="33688" b="47632"/>
          <a:stretch>
            <a:fillRect/>
          </a:stretch>
        </p:blipFill>
        <p:spPr>
          <a:xfrm>
            <a:off x="7286625" y="1588"/>
            <a:ext cx="4905375" cy="6850062"/>
          </a:xfrm>
          <a:prstGeom prst="rect">
            <a:avLst/>
          </a:prstGeom>
          <a:noFill/>
          <a:ln w="9525">
            <a:noFill/>
          </a:ln>
        </p:spPr>
      </p:pic>
      <p:sp>
        <p:nvSpPr>
          <p:cNvPr id="14" name="矩形 33"/>
          <p:cNvSpPr/>
          <p:nvPr/>
        </p:nvSpPr>
        <p:spPr>
          <a:xfrm>
            <a:off x="585788" y="73025"/>
            <a:ext cx="47625" cy="671513"/>
          </a:xfrm>
          <a:prstGeom prst="rect">
            <a:avLst/>
          </a:prstGeom>
          <a:solidFill>
            <a:srgbClr val="FF66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30730" name="Picture 10" descr="Positve Bug-01.png"/>
          <p:cNvPicPr>
            <a:picLocks noChangeAspect="1"/>
          </p:cNvPicPr>
          <p:nvPr userDrawn="1"/>
        </p:nvPicPr>
        <p:blipFill>
          <a:blip r:embed="rId3"/>
          <a:stretch>
            <a:fillRect/>
          </a:stretch>
        </p:blipFill>
        <p:spPr>
          <a:xfrm>
            <a:off x="11166475" y="209550"/>
            <a:ext cx="541338" cy="528638"/>
          </a:xfrm>
          <a:prstGeom prst="rect">
            <a:avLst/>
          </a:prstGeom>
          <a:noFill/>
          <a:ln w="9525">
            <a:noFill/>
          </a:ln>
        </p:spPr>
      </p:pic>
      <p:sp>
        <p:nvSpPr>
          <p:cNvPr id="8" name="Title Placeholder 1"/>
          <p:cNvSpPr/>
          <p:nvPr>
            <p:ph type="title"/>
          </p:nvPr>
        </p:nvSpPr>
        <p:spPr>
          <a:xfrm>
            <a:off x="624000" y="72307"/>
            <a:ext cx="10510199" cy="665096"/>
          </a:xfrm>
          <a:prstGeom prst="rect">
            <a:avLst/>
          </a:prstGeom>
        </p:spPr>
        <p:txBody>
          <a:bodyPr lIns="68580" tIns="34290" rIns="68580" bIns="34290" rtlCol="0">
            <a:noAutofit/>
          </a:bodyPr>
          <a:lstStyle>
            <a:lvl1pPr>
              <a:defRPr>
                <a:latin typeface="+mn-lt"/>
                <a:ea typeface="+mn-ea"/>
              </a:defRPr>
            </a:lvl1pPr>
          </a:lstStyle>
          <a:p>
            <a:endParaRPr lang="en-US" noProof="1"/>
          </a:p>
        </p:txBody>
      </p:sp>
      <p:sp>
        <p:nvSpPr>
          <p:cNvPr id="16" name="日期占位符 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F62B70D-A8D4-4B05-B705-4F7E63811590}"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3"/>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8" name="灯片编号占位符 4"/>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753C0C9-893F-4C99-8A36-8968166B1EE6}"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sp>
        <p:nvSpPr>
          <p:cNvPr id="4" name="Chart Placeholder 3"/>
          <p:cNvSpPr/>
          <p:nvPr>
            <p:ph type="chart" sz="quarter" idx="10"/>
          </p:nvPr>
        </p:nvSpPr>
        <p:spPr>
          <a:xfrm>
            <a:off x="623999" y="1056000"/>
            <a:ext cx="11040000" cy="5568000"/>
          </a:xfrm>
          <a:prstGeom prst="rect">
            <a:avLst/>
          </a:prstGeom>
        </p:spPr>
        <p:txBody>
          <a:bodyPr vert="horz" wrap="square" lIns="91440" tIns="45720" rIns="91440" bIns="45720" numCol="1" anchor="t" anchorCtr="0" compatLnSpc="1"/>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en-US" sz="2800" b="0" i="0" u="none" strike="noStrike" kern="1200" cap="none" spc="0" normalizeH="0" baseline="0" noProof="1">
              <a:ln>
                <a:noFill/>
              </a:ln>
              <a:solidFill>
                <a:schemeClr val="tx1"/>
              </a:solidFill>
              <a:effectLst/>
              <a:uLnTx/>
              <a:uFillTx/>
              <a:latin typeface="+mn-lt"/>
              <a:ea typeface="+mn-ea"/>
              <a:cs typeface="+mn-cs"/>
            </a:endParaRPr>
          </a:p>
        </p:txBody>
      </p:sp>
      <p:sp>
        <p:nvSpPr>
          <p:cNvPr id="5" name="Title Placeholder 1"/>
          <p:cNvSpPr/>
          <p:nvPr>
            <p:ph type="title"/>
          </p:nvPr>
        </p:nvSpPr>
        <p:spPr>
          <a:xfrm>
            <a:off x="624000" y="72307"/>
            <a:ext cx="10510199" cy="665096"/>
          </a:xfrm>
          <a:prstGeom prst="rect">
            <a:avLst/>
          </a:prstGeom>
        </p:spPr>
        <p:txBody>
          <a:bodyPr lIns="68580" tIns="34290" rIns="68580" bIns="34290" rtlCol="0">
            <a:noAutofit/>
          </a:bodyPr>
          <a:lstStyle/>
          <a:p>
            <a:endParaRPr lang="en-US" noProof="1"/>
          </a:p>
        </p:txBody>
      </p:sp>
      <p:sp>
        <p:nvSpPr>
          <p:cNvPr id="12"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1969742-DA63-490F-8479-C1E567757413}"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7FCFCFBF-4744-4A04-A6CA-D944342E3CC6}"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4" name="Table Placeholder 3"/>
          <p:cNvSpPr/>
          <p:nvPr>
            <p:ph type="tbl" sz="quarter" idx="10"/>
          </p:nvPr>
        </p:nvSpPr>
        <p:spPr>
          <a:xfrm>
            <a:off x="624000" y="1056000"/>
            <a:ext cx="11040000" cy="5568000"/>
          </a:xfrm>
          <a:prstGeom prst="rect">
            <a:avLst/>
          </a:prstGeom>
        </p:spPr>
        <p:txBody>
          <a:bodyPr vert="horz" wrap="square" lIns="91440" tIns="45720" rIns="91440" bIns="45720" numCol="1" anchor="t" anchorCtr="0" compatLnSpc="1"/>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en-US" sz="2800" b="0" i="0" u="none" strike="noStrike" kern="1200" cap="none" spc="0" normalizeH="0" baseline="0" noProof="1">
              <a:ln>
                <a:noFill/>
              </a:ln>
              <a:solidFill>
                <a:schemeClr val="tx1"/>
              </a:solidFill>
              <a:effectLst/>
              <a:uLnTx/>
              <a:uFillTx/>
              <a:latin typeface="+mn-lt"/>
              <a:ea typeface="+mn-ea"/>
              <a:cs typeface="+mn-cs"/>
            </a:endParaRPr>
          </a:p>
        </p:txBody>
      </p:sp>
      <p:sp>
        <p:nvSpPr>
          <p:cNvPr id="5" name="Title Placeholder 1"/>
          <p:cNvSpPr/>
          <p:nvPr>
            <p:ph type="title"/>
          </p:nvPr>
        </p:nvSpPr>
        <p:spPr>
          <a:xfrm>
            <a:off x="624000" y="72307"/>
            <a:ext cx="10510199" cy="665096"/>
          </a:xfrm>
          <a:prstGeom prst="rect">
            <a:avLst/>
          </a:prstGeom>
        </p:spPr>
        <p:txBody>
          <a:bodyPr lIns="68580" tIns="34290" rIns="68580" bIns="34290" rtlCol="0">
            <a:noAutofit/>
          </a:bodyPr>
          <a:lstStyle/>
          <a:p>
            <a:endParaRPr lang="en-US" noProof="1"/>
          </a:p>
        </p:txBody>
      </p:sp>
      <p:sp>
        <p:nvSpPr>
          <p:cNvPr id="12"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6B66170-EF1B-4942-B999-EA587A09F5DB}"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ED5E3DAE-9BEA-4298-965D-19B178228859}"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3" name="Content Placeholder 2"/>
          <p:cNvSpPr/>
          <p:nvPr>
            <p:ph idx="1"/>
          </p:nvPr>
        </p:nvSpPr>
        <p:spPr>
          <a:xfrm>
            <a:off x="179705" y="4158689"/>
            <a:ext cx="10972800" cy="5373243"/>
          </a:xfrm>
        </p:spPr>
        <p:txBody>
          <a:bodyPr>
            <a:normAutofit/>
          </a:bodyPr>
          <a:lstStyle>
            <a:lvl1pPr>
              <a:defRPr sz="2000">
                <a:solidFill>
                  <a:srgbClr val="404040"/>
                </a:solidFill>
              </a:defRPr>
            </a:lvl1pPr>
            <a:lvl2pPr>
              <a:defRPr sz="1800">
                <a:solidFill>
                  <a:srgbClr val="404040"/>
                </a:solidFill>
              </a:defRPr>
            </a:lvl2pPr>
            <a:lvl3pPr>
              <a:defRPr sz="1600">
                <a:solidFill>
                  <a:srgbClr val="404040"/>
                </a:solidFill>
              </a:defRPr>
            </a:lvl3pPr>
            <a:lvl4pPr>
              <a:defRPr sz="1400">
                <a:solidFill>
                  <a:srgbClr val="404040"/>
                </a:solidFill>
              </a:defRPr>
            </a:lvl4pPr>
            <a:lvl5pPr>
              <a:defRPr sz="1400">
                <a:solidFill>
                  <a:srgbClr val="404040"/>
                </a:solidFill>
              </a:defRPr>
            </a:lvl5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10" name="Title 9"/>
          <p:cNvSpPr/>
          <p:nvPr>
            <p:ph type="title"/>
          </p:nvPr>
        </p:nvSpPr>
        <p:spPr>
          <a:xfrm>
            <a:off x="1123951" y="365125"/>
            <a:ext cx="9084311" cy="825939"/>
          </a:xfrm>
        </p:spPr>
        <p:txBody>
          <a:bodyPr/>
          <a:lstStyle/>
          <a:p>
            <a:r>
              <a:rPr lang="en-US" altLang="zh-CN" noProof="1"/>
              <a:t>Click to edit Master title style</a:t>
            </a:r>
            <a:endParaRPr lang="en-US" noProof="1"/>
          </a:p>
        </p:txBody>
      </p:sp>
      <p:sp>
        <p:nvSpPr>
          <p:cNvPr id="12" name="Slide Number Placeholder 6"/>
          <p:cNvSpPr/>
          <p:nvPr>
            <p:ph type="sldNum" sz="quarter" idx="4"/>
          </p:nvPr>
        </p:nvSpPr>
        <p:spPr>
          <a:xfrm>
            <a:off x="11307763" y="6370638"/>
            <a:ext cx="68103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8DC8741-0319-413F-9699-F87238486DEF}" type="slidenum">
              <a:rPr kumimoji="0" lang="en-US" altLang="zh-CN"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altLang="zh-CN"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日期占位符 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89AA9B7-0E0A-4764-9ECF-C5778E2DA306}"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pic>
        <p:nvPicPr>
          <p:cNvPr id="13" name="图片 12" descr="LiuGong_logo"/>
          <p:cNvPicPr>
            <a:picLocks noChangeAspect="1"/>
          </p:cNvPicPr>
          <p:nvPr userDrawn="1"/>
        </p:nvPicPr>
        <p:blipFill>
          <a:blip r:embed="rId2" cstate="print"/>
          <a:stretch>
            <a:fillRect/>
          </a:stretch>
        </p:blipFill>
        <p:spPr>
          <a:xfrm>
            <a:off x="9922509" y="347345"/>
            <a:ext cx="1639571" cy="296545"/>
          </a:xfrm>
          <a:prstGeom prst="rect">
            <a:avLst/>
          </a:prstGeom>
        </p:spPr>
      </p:pic>
      <p:sp>
        <p:nvSpPr>
          <p:cNvPr id="3" name="Rectangle 2"/>
          <p:cNvSpPr/>
          <p:nvPr userDrawn="1"/>
        </p:nvSpPr>
        <p:spPr>
          <a:xfrm>
            <a:off x="1957213" y="643891"/>
            <a:ext cx="3877310" cy="666115"/>
          </a:xfrm>
          <a:prstGeom prst="rect">
            <a:avLst/>
          </a:prstGeom>
        </p:spPr>
        <p:txBody>
          <a:bodyPr wrap="none" lIns="91440" tIns="45720" rIns="91440" bIns="45720">
            <a:spAutoFit/>
          </a:bodyPr>
          <a:lstStyle/>
          <a:p>
            <a:r>
              <a:rPr lang="zh-CN" altLang="en-US" sz="3735" b="1" i="0" dirty="0" smtClean="0">
                <a:solidFill>
                  <a:schemeClr val="accent2"/>
                </a:solidFill>
                <a:latin typeface="Arial" panose="020B0604020202020204" pitchFamily="34" charset="0"/>
                <a:cs typeface="Arial" panose="020B0604020202020204" pitchFamily="34" charset="0"/>
              </a:rPr>
              <a:t>目录 </a:t>
            </a:r>
            <a:r>
              <a:rPr lang="en-US" altLang="zh-CN" sz="3735" b="1" i="0" dirty="0" smtClean="0">
                <a:solidFill>
                  <a:schemeClr val="accent2"/>
                </a:solidFill>
                <a:latin typeface="Arial" panose="020B0604020202020204" pitchFamily="34" charset="0"/>
                <a:cs typeface="Arial" panose="020B0604020202020204" pitchFamily="34" charset="0"/>
              </a:rPr>
              <a:t>CONTENTS</a:t>
            </a:r>
            <a:endParaRPr lang="en-US" sz="3735" b="1" i="0" dirty="0">
              <a:solidFill>
                <a:schemeClr val="accent2"/>
              </a:solidFill>
              <a:latin typeface="Arial" panose="020B0604020202020204" pitchFamily="34" charset="0"/>
              <a:cs typeface="Arial" panose="020B0604020202020204" pitchFamily="34" charset="0"/>
            </a:endParaRPr>
          </a:p>
        </p:txBody>
      </p:sp>
      <p:sp>
        <p:nvSpPr>
          <p:cNvPr id="5" name="Text Placeholder 4"/>
          <p:cNvSpPr/>
          <p:nvPr>
            <p:ph type="body" sz="quarter" idx="10" hasCustomPrompt="1"/>
          </p:nvPr>
        </p:nvSpPr>
        <p:spPr>
          <a:xfrm>
            <a:off x="1957212" y="1624483"/>
            <a:ext cx="8159751" cy="4225925"/>
          </a:xfrm>
        </p:spPr>
        <p:txBody>
          <a:bodyPr/>
          <a:lstStyle>
            <a:lvl1pPr marL="514985" marR="0" indent="-514985" algn="l" defTabSz="685800" rtl="0" eaLnBrk="1" fontAlgn="auto" latinLnBrk="0" hangingPunct="1">
              <a:lnSpc>
                <a:spcPct val="100000"/>
              </a:lnSpc>
              <a:spcBef>
                <a:spcPts val="1800"/>
              </a:spcBef>
              <a:spcAft>
                <a:spcPts val="1350"/>
              </a:spcAft>
              <a:buClr>
                <a:schemeClr val="accent2"/>
              </a:buClr>
              <a:buSzPct val="150000"/>
              <a:buFont typeface="+mj-lt"/>
              <a:buAutoNum type="arabicPeriod"/>
              <a:defRPr>
                <a:solidFill>
                  <a:schemeClr val="accent2"/>
                </a:solidFill>
                <a:latin typeface="+mn-lt"/>
                <a:ea typeface="+mn-ea"/>
              </a:defRPr>
            </a:lvl1pPr>
            <a:lvl2pPr marL="914400" indent="-457200">
              <a:buSzPct val="130000"/>
              <a:buFont typeface="Arial" panose="020B0604020202020204" pitchFamily="34" charset="0"/>
              <a:buChar char="•"/>
              <a:defRPr>
                <a:solidFill>
                  <a:schemeClr val="accent2"/>
                </a:solidFill>
                <a:latin typeface="+mn-lt"/>
                <a:ea typeface="+mn-ea"/>
              </a:defRPr>
            </a:lvl2pPr>
            <a:lvl3pPr marL="1371600" indent="-457200">
              <a:buSzPct val="130000"/>
              <a:buFont typeface="+mj-lt"/>
              <a:buAutoNum type="arabicPeriod"/>
              <a:defRPr>
                <a:solidFill>
                  <a:schemeClr val="accent2"/>
                </a:solidFill>
              </a:defRPr>
            </a:lvl3pPr>
            <a:lvl4pPr marL="1714500" indent="-342900">
              <a:buSzPct val="130000"/>
              <a:buFont typeface="+mj-lt"/>
              <a:buAutoNum type="arabicPeriod"/>
              <a:defRPr>
                <a:solidFill>
                  <a:schemeClr val="accent2"/>
                </a:solidFill>
              </a:defRPr>
            </a:lvl4pPr>
            <a:lvl5pPr marL="2171700" indent="-342900">
              <a:buSzPct val="130000"/>
              <a:buFont typeface="+mj-lt"/>
              <a:buAutoNum type="arabicPeriod"/>
              <a:defRPr>
                <a:solidFill>
                  <a:schemeClr val="accent2"/>
                </a:solidFill>
              </a:defRPr>
            </a:lvl5pPr>
          </a:lstStyle>
          <a:p>
            <a:pPr lvl="0"/>
            <a:r>
              <a:rPr lang="en-US" dirty="0" smtClean="0"/>
              <a:t>XXXXXXXXXXXX</a:t>
            </a:r>
            <a:endParaRPr lang="en-US" dirty="0" smtClean="0"/>
          </a:p>
          <a:p>
            <a:pPr lvl="1"/>
            <a:r>
              <a:rPr lang="en-US" dirty="0" smtClean="0"/>
              <a:t>XXXX</a:t>
            </a:r>
            <a:endParaRPr lang="en-US" dirty="0" smtClean="0"/>
          </a:p>
          <a:p>
            <a:pPr lvl="0"/>
            <a:r>
              <a:rPr lang="en-US" dirty="0" smtClean="0"/>
              <a:t>XXXXXXXXXXXX</a:t>
            </a:r>
            <a:endParaRPr lang="en-US" dirty="0"/>
          </a:p>
          <a:p>
            <a:pPr lvl="0"/>
            <a:r>
              <a:rPr lang="en-US" dirty="0" err="1"/>
              <a:t>XXXXXXXXXXXX</a:t>
            </a:r>
            <a:endParaRPr lang="en-US" dirty="0"/>
          </a:p>
          <a:p>
            <a:pPr marL="386080" marR="0" lvl="0" indent="-386080" algn="l" defTabSz="685800" rtl="0" eaLnBrk="1" fontAlgn="auto" latinLnBrk="0" hangingPunct="1">
              <a:lnSpc>
                <a:spcPct val="90000"/>
              </a:lnSpc>
              <a:spcBef>
                <a:spcPts val="750"/>
              </a:spcBef>
              <a:spcAft>
                <a:spcPts val="0"/>
              </a:spcAft>
              <a:buClrTx/>
              <a:buSzPct val="130000"/>
              <a:buFont typeface="+mj-lt"/>
              <a:buAutoNum type="arabicPeriod"/>
              <a:defRPr/>
            </a:pPr>
            <a:r>
              <a:rPr lang="en-US" dirty="0" err="1"/>
              <a:t>XXXXXXXXXXXX</a:t>
            </a:r>
            <a:endParaRPr lang="en-US" dirty="0"/>
          </a:p>
          <a:p>
            <a:pPr lvl="0"/>
            <a:endParaRPr lang="en-US" dirty="0"/>
          </a:p>
        </p:txBody>
      </p:sp>
      <p:pic>
        <p:nvPicPr>
          <p:cNvPr id="11" name="Picture 2" descr="D:\品牌\月度工作-品牌\201910\VI 模板更新\PPT\Blue_画板 1.png"/>
          <p:cNvPicPr>
            <a:picLocks noChangeAspect="1" noChangeArrowheads="1"/>
          </p:cNvPicPr>
          <p:nvPr userDrawn="1"/>
        </p:nvPicPr>
        <p:blipFill>
          <a:blip r:embed="rId3" cstate="print"/>
          <a:srcRect/>
          <a:stretch>
            <a:fillRect/>
          </a:stretch>
        </p:blipFill>
        <p:spPr bwMode="auto">
          <a:xfrm>
            <a:off x="-18967" y="1"/>
            <a:ext cx="2698553" cy="3501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品牌\月度工作-品牌\201910\VI 模板更新\PPT\标准斜线4倍15-01.png"/>
          <p:cNvPicPr>
            <a:picLocks noChangeAspect="1" noChangeArrowheads="1"/>
          </p:cNvPicPr>
          <p:nvPr userDrawn="1"/>
        </p:nvPicPr>
        <p:blipFill rotWithShape="1">
          <a:blip r:embed="rId4" cstate="print"/>
          <a:srcRect/>
          <a:stretch>
            <a:fillRect/>
          </a:stretch>
        </p:blipFill>
        <p:spPr bwMode="auto">
          <a:xfrm>
            <a:off x="4669431" y="-46088"/>
            <a:ext cx="7514951" cy="6736625"/>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49"/>
          <p:cNvSpPr/>
          <p:nvPr userDrawn="1"/>
        </p:nvSpPr>
        <p:spPr>
          <a:xfrm>
            <a:off x="0" y="6686504"/>
            <a:ext cx="12192000" cy="205839"/>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9" name="矩形 8"/>
          <p:cNvSpPr/>
          <p:nvPr userDrawn="1"/>
        </p:nvSpPr>
        <p:spPr>
          <a:xfrm>
            <a:off x="-8691" y="-47618"/>
            <a:ext cx="12200691" cy="690605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l"/>
            <a:endParaRPr lang="zh-CN" altLang="en-US" sz="2000" dirty="0"/>
          </a:p>
        </p:txBody>
      </p:sp>
      <p:sp>
        <p:nvSpPr>
          <p:cNvPr id="15" name="矩形 14"/>
          <p:cNvSpPr/>
          <p:nvPr userDrawn="1"/>
        </p:nvSpPr>
        <p:spPr>
          <a:xfrm>
            <a:off x="-8691" y="6495796"/>
            <a:ext cx="12200691" cy="384024"/>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5" rIns="91349" bIns="45675" rtlCol="0" anchor="ctr"/>
          <a:lstStyle/>
          <a:p>
            <a:pPr algn="ctr"/>
            <a:endParaRPr lang="zh-CN" altLang="en-US" sz="2000"/>
          </a:p>
        </p:txBody>
      </p:sp>
      <p:pic>
        <p:nvPicPr>
          <p:cNvPr id="13" name="Picture 2" descr="\\0itg600090\H\柳工LOGO\RGB\中文logo-白橘.png"/>
          <p:cNvPicPr>
            <a:picLocks noChangeAspect="1" noChangeArrowheads="1"/>
          </p:cNvPicPr>
          <p:nvPr userDrawn="1"/>
        </p:nvPicPr>
        <p:blipFill>
          <a:blip r:embed="rId2" cstate="email"/>
          <a:srcRect/>
          <a:stretch>
            <a:fillRect/>
          </a:stretch>
        </p:blipFill>
        <p:spPr bwMode="auto">
          <a:xfrm>
            <a:off x="4058692" y="736874"/>
            <a:ext cx="4111575" cy="1136010"/>
          </a:xfrm>
          <a:prstGeom prst="rect">
            <a:avLst/>
          </a:prstGeom>
          <a:noFill/>
          <a:extLst>
            <a:ext uri="{909E8E84-426E-40DD-AFC4-6F175D3DCCD1}">
              <a14:hiddenFill xmlns:a14="http://schemas.microsoft.com/office/drawing/2010/main">
                <a:solidFill>
                  <a:srgbClr val="FFFFFF"/>
                </a:solidFill>
              </a14:hiddenFill>
            </a:ext>
          </a:extLst>
        </p:spPr>
      </p:pic>
      <p:sp>
        <p:nvSpPr>
          <p:cNvPr id="16" name="标题 1"/>
          <p:cNvSpPr/>
          <p:nvPr>
            <p:ph type="ctrTitle" hasCustomPrompt="1"/>
          </p:nvPr>
        </p:nvSpPr>
        <p:spPr>
          <a:xfrm>
            <a:off x="1519872" y="2380747"/>
            <a:ext cx="9144000" cy="1492069"/>
          </a:xfrm>
          <a:prstGeom prst="rect">
            <a:avLst/>
          </a:prstGeom>
        </p:spPr>
        <p:txBody>
          <a:bodyPr anchor="ctr">
            <a:normAutofit/>
          </a:bodyPr>
          <a:lstStyle>
            <a:lvl1pPr algn="l">
              <a:defRPr sz="4795" b="1" cap="all" baseline="0">
                <a:solidFill>
                  <a:schemeClr val="bg1"/>
                </a:solidFill>
                <a:latin typeface="+mn-lt"/>
                <a:ea typeface="+mn-ea"/>
                <a:cs typeface="Arial" panose="020B0604020202020204" pitchFamily="34" charset="0"/>
              </a:defRPr>
            </a:lvl1pPr>
          </a:lstStyle>
          <a:p>
            <a:r>
              <a:rPr kumimoji="1" lang="zh-CN" altLang="en-US" dirty="0"/>
              <a:t>点击添加</a:t>
            </a:r>
            <a:r>
              <a:rPr kumimoji="1" lang="en-US" altLang="zh-CN" dirty="0"/>
              <a:t>PPT </a:t>
            </a:r>
            <a:r>
              <a:rPr kumimoji="1" lang="zh-CN" altLang="en-US" dirty="0"/>
              <a:t>标题</a:t>
            </a:r>
            <a:endParaRPr kumimoji="1" lang="zh-CN" altLang="en-US" dirty="0"/>
          </a:p>
        </p:txBody>
      </p:sp>
      <p:sp>
        <p:nvSpPr>
          <p:cNvPr id="18" name="副标题 2"/>
          <p:cNvSpPr/>
          <p:nvPr>
            <p:ph type="subTitle" idx="1" hasCustomPrompt="1"/>
          </p:nvPr>
        </p:nvSpPr>
        <p:spPr>
          <a:xfrm>
            <a:off x="1519873" y="4378254"/>
            <a:ext cx="3541987" cy="1655865"/>
          </a:xfrm>
          <a:prstGeom prst="rect">
            <a:avLst/>
          </a:prstGeom>
        </p:spPr>
        <p:txBody>
          <a:bodyPr>
            <a:normAutofit/>
          </a:bodyPr>
          <a:lstStyle>
            <a:lvl1pPr marL="0" marR="0" indent="0" algn="l" defTabSz="685800" rtl="0" eaLnBrk="1" fontAlgn="auto" latinLnBrk="0" hangingPunct="1">
              <a:lnSpc>
                <a:spcPct val="90000"/>
              </a:lnSpc>
              <a:spcBef>
                <a:spcPts val="1000"/>
              </a:spcBef>
              <a:spcAft>
                <a:spcPts val="0"/>
              </a:spcAft>
              <a:buClrTx/>
              <a:buSzTx/>
              <a:buFont typeface="Arial" panose="020B0604020202020204" pitchFamily="34" charset="0"/>
              <a:buNone/>
              <a:defRPr sz="2000">
                <a:solidFill>
                  <a:schemeClr val="bg1"/>
                </a:solidFill>
                <a:latin typeface="+mn-lt"/>
                <a:ea typeface="+mn-ea"/>
                <a:cs typeface="Arial" panose="020B0604020202020204" pitchFamily="34" charset="0"/>
              </a:defRPr>
            </a:lvl1pPr>
            <a:lvl2pPr marL="456565" indent="0" algn="ctr">
              <a:buNone/>
              <a:defRPr sz="2000"/>
            </a:lvl2pPr>
            <a:lvl3pPr marL="913765" indent="0" algn="ctr">
              <a:buNone/>
              <a:defRPr sz="1865"/>
            </a:lvl3pPr>
            <a:lvl4pPr marL="1370330" indent="0" algn="ctr">
              <a:buNone/>
              <a:defRPr sz="1600"/>
            </a:lvl4pPr>
            <a:lvl5pPr marL="1827530" indent="0" algn="ctr">
              <a:buNone/>
              <a:defRPr sz="1600"/>
            </a:lvl5pPr>
            <a:lvl6pPr marL="2284095" indent="0" algn="ctr">
              <a:buNone/>
              <a:defRPr sz="1600"/>
            </a:lvl6pPr>
            <a:lvl7pPr marL="2740660" indent="0" algn="ctr">
              <a:buNone/>
              <a:defRPr sz="1600"/>
            </a:lvl7pPr>
            <a:lvl8pPr marL="3196590" indent="0" algn="ctr">
              <a:buNone/>
              <a:defRPr sz="1600"/>
            </a:lvl8pPr>
            <a:lvl9pPr marL="3653790" indent="0" algn="ctr">
              <a:buNone/>
              <a:defRPr sz="1600"/>
            </a:lvl9pPr>
          </a:lstStyle>
          <a:p>
            <a:r>
              <a:rPr lang="zh-CN" altLang="en-US" dirty="0"/>
              <a:t>点击添加报告者姓名、所在部门、日期。（各占一行）</a:t>
            </a:r>
            <a:endParaRPr lang="en-US" altLang="zh-CN" dirty="0"/>
          </a:p>
        </p:txBody>
      </p:sp>
      <p:sp>
        <p:nvSpPr>
          <p:cNvPr id="19" name="TextBox 18"/>
          <p:cNvSpPr txBox="1"/>
          <p:nvPr userDrawn="1"/>
        </p:nvSpPr>
        <p:spPr>
          <a:xfrm>
            <a:off x="5052883" y="6538211"/>
            <a:ext cx="7576755" cy="315595"/>
          </a:xfrm>
          <a:prstGeom prst="rect">
            <a:avLst/>
          </a:prstGeom>
          <a:noFill/>
        </p:spPr>
        <p:txBody>
          <a:bodyPr wrap="square" lIns="91349" tIns="45675" rIns="91349" bIns="45675" rtlCol="0">
            <a:spAutoFit/>
          </a:bodyPr>
          <a:lstStyle/>
          <a:p>
            <a:pPr marL="0" marR="0" indent="0" algn="ctr" defTabSz="457200" rtl="0" eaLnBrk="1" fontAlgn="auto" latinLnBrk="0" hangingPunct="1">
              <a:lnSpc>
                <a:spcPct val="100000"/>
              </a:lnSpc>
              <a:spcBef>
                <a:spcPts val="0"/>
              </a:spcBef>
              <a:spcAft>
                <a:spcPts val="0"/>
              </a:spcAft>
              <a:buClrTx/>
              <a:buSzTx/>
              <a:buFontTx/>
              <a:buNone/>
              <a:defRPr/>
            </a:pPr>
            <a:r>
              <a:rPr lang="zh-CN" altLang="en-US" sz="1465" b="1" spc="200" baseline="0" dirty="0">
                <a:solidFill>
                  <a:schemeClr val="bg1"/>
                </a:solidFill>
                <a:latin typeface="微软雅黑" panose="020B0503020204020204" charset="-122"/>
                <a:ea typeface="微软雅黑" panose="020B0503020204020204" charset="-122"/>
                <a:cs typeface="Arial" panose="020B0604020202020204" pitchFamily="34" charset="0"/>
              </a:rPr>
              <a:t>共 筑 美 好 家 园  </a:t>
            </a:r>
            <a:r>
              <a:rPr lang="en-US" altLang="zh-CN" sz="1465" b="1" spc="150" dirty="0">
                <a:solidFill>
                  <a:schemeClr val="bg1"/>
                </a:solidFill>
                <a:latin typeface="Arial" panose="020B0604020202020204" pitchFamily="34" charset="0"/>
                <a:cs typeface="Arial" panose="020B0604020202020204" pitchFamily="34" charset="0"/>
              </a:rPr>
              <a:t>SHAPING</a:t>
            </a:r>
            <a:r>
              <a:rPr lang="en-US" altLang="zh-CN" sz="1465" b="1" spc="150" baseline="0" dirty="0">
                <a:solidFill>
                  <a:schemeClr val="bg1"/>
                </a:solidFill>
                <a:latin typeface="Arial" panose="020B0604020202020204" pitchFamily="34" charset="0"/>
                <a:cs typeface="Arial" panose="020B0604020202020204" pitchFamily="34" charset="0"/>
              </a:rPr>
              <a:t> </a:t>
            </a:r>
            <a:r>
              <a:rPr lang="en-US" altLang="zh-CN" sz="1465" b="1" spc="150" dirty="0">
                <a:solidFill>
                  <a:schemeClr val="bg1"/>
                </a:solidFill>
                <a:latin typeface="Arial" panose="020B0604020202020204" pitchFamily="34" charset="0"/>
                <a:cs typeface="Arial" panose="020B0604020202020204" pitchFamily="34" charset="0"/>
              </a:rPr>
              <a:t>THE FUTURE TOGETHER</a:t>
            </a:r>
            <a:endParaRPr lang="zh-CN" altLang="en-US" sz="1465" b="1" spc="150" dirty="0">
              <a:solidFill>
                <a:schemeClr val="bg1"/>
              </a:solidFill>
              <a:latin typeface="Arial" panose="020B0604020202020204" pitchFamily="34" charset="0"/>
              <a:cs typeface="Arial" panose="020B0604020202020204" pitchFamily="34" charset="0"/>
            </a:endParaRPr>
          </a:p>
        </p:txBody>
      </p:sp>
      <p:pic>
        <p:nvPicPr>
          <p:cNvPr id="14" name="Picture 5" descr="D:\品牌\月度工作-品牌\201910\VI 模板更新\PPT\标准斜线4倍15-01.png"/>
          <p:cNvPicPr>
            <a:picLocks noChangeAspect="1" noChangeArrowheads="1"/>
          </p:cNvPicPr>
          <p:nvPr userDrawn="1"/>
        </p:nvPicPr>
        <p:blipFill rotWithShape="1">
          <a:blip r:embed="rId3" cstate="email"/>
          <a:srcRect/>
          <a:stretch>
            <a:fillRect/>
          </a:stretch>
        </p:blipFill>
        <p:spPr bwMode="auto">
          <a:xfrm>
            <a:off x="6889724" y="-47630"/>
            <a:ext cx="5302277" cy="6543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品牌\月度工作-品牌\201910\VI 模板更新\PPT\orange_画板 1_画板 1.png"/>
          <p:cNvPicPr>
            <a:picLocks noChangeAspect="1" noChangeArrowheads="1"/>
          </p:cNvPicPr>
          <p:nvPr userDrawn="1"/>
        </p:nvPicPr>
        <p:blipFill>
          <a:blip r:embed="rId4" cstate="email"/>
          <a:srcRect/>
          <a:stretch>
            <a:fillRect/>
          </a:stretch>
        </p:blipFill>
        <p:spPr bwMode="auto">
          <a:xfrm>
            <a:off x="-8691" y="-37605"/>
            <a:ext cx="2699216" cy="35024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s Option 1">
    <p:bg>
      <p:bgRef idx="1001">
        <a:schemeClr val="bg1"/>
      </p:bgRef>
    </p:bg>
    <p:spTree>
      <p:nvGrpSpPr>
        <p:cNvPr id="1" name=""/>
        <p:cNvGrpSpPr/>
        <p:nvPr/>
      </p:nvGrpSpPr>
      <p:grpSpPr>
        <a:xfrm>
          <a:off x="0" y="0"/>
          <a:ext cx="0" cy="0"/>
          <a:chOff x="0" y="0"/>
          <a:chExt cx="0" cy="0"/>
        </a:xfrm>
      </p:grpSpPr>
      <p:pic>
        <p:nvPicPr>
          <p:cNvPr id="11" name="图片 16" descr="Lijnen-hei"/>
          <p:cNvPicPr>
            <a:picLocks noChangeAspect="1"/>
          </p:cNvPicPr>
          <p:nvPr userDrawn="1"/>
        </p:nvPicPr>
        <p:blipFill>
          <a:blip r:embed="rId2" cstate="email"/>
          <a:srcRect/>
          <a:stretch>
            <a:fillRect/>
          </a:stretch>
        </p:blipFill>
        <p:spPr>
          <a:xfrm>
            <a:off x="7286648" y="1283"/>
            <a:ext cx="4905375" cy="6850168"/>
          </a:xfrm>
          <a:prstGeom prst="rect">
            <a:avLst/>
          </a:prstGeom>
          <a:noFill/>
          <a:ln>
            <a:noFill/>
          </a:ln>
        </p:spPr>
      </p:pic>
      <p:sp>
        <p:nvSpPr>
          <p:cNvPr id="13" name="矩形 8"/>
          <p:cNvSpPr/>
          <p:nvPr userDrawn="1"/>
        </p:nvSpPr>
        <p:spPr>
          <a:xfrm>
            <a:off x="0" y="1"/>
            <a:ext cx="12192000" cy="685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5" rIns="91349" bIns="45675" rtlCol="0" anchor="ctr"/>
          <a:lstStyle/>
          <a:p>
            <a:pPr algn="ctr"/>
            <a:endParaRPr lang="zh-CN" altLang="en-US" sz="2000" dirty="0"/>
          </a:p>
        </p:txBody>
      </p:sp>
      <p:sp>
        <p:nvSpPr>
          <p:cNvPr id="7" name="Text Placeholder 4"/>
          <p:cNvSpPr/>
          <p:nvPr>
            <p:ph type="body" sz="quarter" idx="10" hasCustomPrompt="1"/>
          </p:nvPr>
        </p:nvSpPr>
        <p:spPr>
          <a:xfrm>
            <a:off x="1957223" y="1624584"/>
            <a:ext cx="8159751" cy="4226186"/>
          </a:xfrm>
          <a:prstGeom prst="rect">
            <a:avLst/>
          </a:prstGeom>
        </p:spPr>
        <p:txBody>
          <a:bodyPr/>
          <a:lstStyle>
            <a:lvl1pPr marL="652780" marR="0" indent="-652780" algn="l" defTabSz="685800" rtl="0" eaLnBrk="1" fontAlgn="auto" latinLnBrk="0" hangingPunct="1">
              <a:lnSpc>
                <a:spcPct val="100000"/>
              </a:lnSpc>
              <a:spcBef>
                <a:spcPct val="360000"/>
              </a:spcBef>
              <a:spcAft>
                <a:spcPts val="1350"/>
              </a:spcAft>
              <a:buClr>
                <a:schemeClr val="accent2"/>
              </a:buClr>
              <a:buSzPct val="150000"/>
              <a:buFont typeface="+mj-lt"/>
              <a:buAutoNum type="arabicPeriod"/>
              <a:defRPr>
                <a:solidFill>
                  <a:schemeClr val="accent2"/>
                </a:solidFill>
                <a:latin typeface="+mn-lt"/>
                <a:ea typeface="黑体" panose="02010609060101010101" charset="-122"/>
              </a:defRPr>
            </a:lvl1pPr>
            <a:lvl2pPr marL="1109980" indent="-456565">
              <a:buSzPct val="130000"/>
              <a:buFont typeface="Arial" panose="020B0604020202020204" pitchFamily="34" charset="0"/>
              <a:buChar char="•"/>
              <a:defRPr>
                <a:solidFill>
                  <a:schemeClr val="accent2"/>
                </a:solidFill>
                <a:latin typeface="+mn-lt"/>
                <a:ea typeface="黑体" panose="02010609060101010101" charset="-122"/>
              </a:defRPr>
            </a:lvl2pPr>
            <a:lvl3pPr marL="1370330" indent="-456565">
              <a:buSzPct val="130000"/>
              <a:buFont typeface="+mj-lt"/>
              <a:buAutoNum type="arabicPeriod"/>
              <a:defRPr>
                <a:solidFill>
                  <a:schemeClr val="accent2"/>
                </a:solidFill>
              </a:defRPr>
            </a:lvl3pPr>
            <a:lvl4pPr marL="1713230" indent="-342900">
              <a:buSzPct val="130000"/>
              <a:buFont typeface="+mj-lt"/>
              <a:buAutoNum type="arabicPeriod"/>
              <a:defRPr>
                <a:solidFill>
                  <a:schemeClr val="accent2"/>
                </a:solidFill>
              </a:defRPr>
            </a:lvl4pPr>
            <a:lvl5pPr marL="2169795" indent="-342900">
              <a:buSzPct val="130000"/>
              <a:buFont typeface="+mj-lt"/>
              <a:buAutoNum type="arabicPeriod"/>
              <a:defRPr>
                <a:solidFill>
                  <a:schemeClr val="accent2"/>
                </a:solidFill>
              </a:defRPr>
            </a:lvl5pPr>
          </a:lstStyle>
          <a:p>
            <a:pPr lvl="0"/>
            <a:r>
              <a:rPr lang="en-US" dirty="0" err="1"/>
              <a:t>XXXXXXXXXXX</a:t>
            </a:r>
            <a:endParaRPr lang="en-US" dirty="0"/>
          </a:p>
          <a:p>
            <a:pPr lvl="1"/>
            <a:r>
              <a:rPr lang="en-US" dirty="0"/>
              <a:t>XXX</a:t>
            </a:r>
            <a:endParaRPr lang="en-US" dirty="0"/>
          </a:p>
          <a:p>
            <a:pPr lvl="0"/>
            <a:r>
              <a:rPr lang="en-US" dirty="0" err="1"/>
              <a:t>XXXXXXXXXXXX</a:t>
            </a:r>
            <a:endParaRPr lang="en-US" dirty="0"/>
          </a:p>
          <a:p>
            <a:pPr lvl="0"/>
            <a:r>
              <a:rPr lang="en-US" dirty="0" err="1"/>
              <a:t>XXXXXXXXXXXX</a:t>
            </a:r>
            <a:endParaRPr lang="en-US" dirty="0"/>
          </a:p>
          <a:p>
            <a:pPr lvl="0"/>
            <a:r>
              <a:rPr lang="en-US" dirty="0" err="1"/>
              <a:t>XXXXXXXXXXXX</a:t>
            </a:r>
            <a:r>
              <a:rPr lang="en-US" dirty="0"/>
              <a:t> </a:t>
            </a:r>
            <a:endParaRPr lang="en-US" dirty="0"/>
          </a:p>
        </p:txBody>
      </p:sp>
      <p:pic>
        <p:nvPicPr>
          <p:cNvPr id="9" name="Picture 3" descr="D:\品牌\月度工作-品牌\201910\VI 模板更新\PPT\蓝橘LOGO.png"/>
          <p:cNvPicPr>
            <a:picLocks noChangeAspect="1" noChangeArrowheads="1"/>
          </p:cNvPicPr>
          <p:nvPr userDrawn="1"/>
        </p:nvPicPr>
        <p:blipFill>
          <a:blip r:embed="rId3" cstate="email"/>
          <a:srcRect/>
          <a:stretch>
            <a:fillRect/>
          </a:stretch>
        </p:blipFill>
        <p:spPr bwMode="auto">
          <a:xfrm>
            <a:off x="11175107" y="181399"/>
            <a:ext cx="517248" cy="516975"/>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49"/>
          <p:cNvSpPr/>
          <p:nvPr userDrawn="1"/>
        </p:nvSpPr>
        <p:spPr>
          <a:xfrm>
            <a:off x="0" y="6686917"/>
            <a:ext cx="12192000" cy="205851"/>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a:p>
        </p:txBody>
      </p:sp>
      <p:pic>
        <p:nvPicPr>
          <p:cNvPr id="10" name="Picture 2" descr="D:\品牌\月度工作-品牌\201910\VI 模板更新\PPT\Blue_画板 1.png"/>
          <p:cNvPicPr>
            <a:picLocks noChangeAspect="1" noChangeArrowheads="1"/>
          </p:cNvPicPr>
          <p:nvPr userDrawn="1"/>
        </p:nvPicPr>
        <p:blipFill>
          <a:blip r:embed="rId4" cstate="email"/>
          <a:srcRect/>
          <a:stretch>
            <a:fillRect/>
          </a:stretch>
        </p:blipFill>
        <p:spPr bwMode="auto">
          <a:xfrm>
            <a:off x="-18963" y="8"/>
            <a:ext cx="2698553" cy="35016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p:nvPr userDrawn="1"/>
        </p:nvSpPr>
        <p:spPr>
          <a:xfrm>
            <a:off x="1957231" y="643937"/>
            <a:ext cx="3870960" cy="663575"/>
          </a:xfrm>
          <a:prstGeom prst="rect">
            <a:avLst/>
          </a:prstGeom>
        </p:spPr>
        <p:txBody>
          <a:bodyPr wrap="none" lIns="91349" tIns="45675" rIns="91349" bIns="45675">
            <a:spAutoFit/>
          </a:bodyPr>
          <a:lstStyle/>
          <a:p>
            <a:r>
              <a:rPr lang="zh-CN" altLang="en-US" sz="3730" b="1" i="0" dirty="0">
                <a:solidFill>
                  <a:srgbClr val="002D72"/>
                </a:solidFill>
                <a:latin typeface="Arial" panose="020B0604020202020204" pitchFamily="34" charset="0"/>
                <a:cs typeface="Arial" panose="020B0604020202020204" pitchFamily="34" charset="0"/>
              </a:rPr>
              <a:t>目录 </a:t>
            </a:r>
            <a:r>
              <a:rPr lang="en-US" sz="3730" b="1" i="0" dirty="0">
                <a:solidFill>
                  <a:srgbClr val="002D72"/>
                </a:solidFill>
                <a:latin typeface="Arial" panose="020B0604020202020204" pitchFamily="34" charset="0"/>
                <a:cs typeface="Arial" panose="020B0604020202020204" pitchFamily="34" charset="0"/>
              </a:rPr>
              <a:t>CONTENTS</a:t>
            </a:r>
            <a:endParaRPr lang="en-US" sz="3730" b="1" i="0" dirty="0">
              <a:solidFill>
                <a:srgbClr val="002D72"/>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Title 1"/>
          <p:cNvSpPr/>
          <p:nvPr>
            <p:ph type="title"/>
          </p:nvPr>
        </p:nvSpPr>
        <p:spPr>
          <a:xfrm>
            <a:off x="831851" y="1709739"/>
            <a:ext cx="10515600" cy="2852737"/>
          </a:xfrm>
        </p:spPr>
        <p:txBody>
          <a:bodyPr anchor="b"/>
          <a:lstStyle>
            <a:lvl1pPr>
              <a:defRPr sz="6000"/>
            </a:lvl1pPr>
          </a:lstStyle>
          <a:p>
            <a:r>
              <a:rPr lang="zh-CN" altLang="en-US" noProof="1"/>
              <a:t>单击此处编辑母版标题样式</a:t>
            </a:r>
            <a:endParaRPr lang="en-US" noProof="1"/>
          </a:p>
        </p:txBody>
      </p:sp>
      <p:sp>
        <p:nvSpPr>
          <p:cNvPr id="3" name="Text Placeholder 2"/>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12"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582B1DC-9F8A-44EB-B8AC-691C14F6DD04}"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3467AF0-FC6F-4FAE-9546-AC8B8D988A44}"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of Contents Option 2">
    <p:spTree>
      <p:nvGrpSpPr>
        <p:cNvPr id="1" name=""/>
        <p:cNvGrpSpPr/>
        <p:nvPr/>
      </p:nvGrpSpPr>
      <p:grpSpPr>
        <a:xfrm>
          <a:off x="0" y="0"/>
          <a:ext cx="0" cy="0"/>
          <a:chOff x="0" y="0"/>
          <a:chExt cx="0" cy="0"/>
        </a:xfrm>
      </p:grpSpPr>
      <p:sp>
        <p:nvSpPr>
          <p:cNvPr id="9" name="矩形 8"/>
          <p:cNvSpPr/>
          <p:nvPr userDrawn="1"/>
        </p:nvSpPr>
        <p:spPr>
          <a:xfrm>
            <a:off x="0" y="1"/>
            <a:ext cx="12192000" cy="685842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5" rIns="91349" bIns="45675" rtlCol="0" anchor="ctr"/>
          <a:lstStyle/>
          <a:p>
            <a:pPr algn="ctr"/>
            <a:endParaRPr lang="zh-CN" altLang="en-US" sz="2000"/>
          </a:p>
        </p:txBody>
      </p:sp>
      <p:sp>
        <p:nvSpPr>
          <p:cNvPr id="10" name="Text Placeholder 4"/>
          <p:cNvSpPr/>
          <p:nvPr>
            <p:ph type="body" sz="quarter" idx="10" hasCustomPrompt="1"/>
          </p:nvPr>
        </p:nvSpPr>
        <p:spPr>
          <a:xfrm>
            <a:off x="1957223" y="1624584"/>
            <a:ext cx="8159751" cy="4226186"/>
          </a:xfrm>
          <a:prstGeom prst="rect">
            <a:avLst/>
          </a:prstGeom>
        </p:spPr>
        <p:txBody>
          <a:bodyPr/>
          <a:lstStyle>
            <a:lvl1pPr marL="652780" marR="0" indent="-652780" algn="l" defTabSz="685800" rtl="0" eaLnBrk="1" fontAlgn="auto" latinLnBrk="0" hangingPunct="1">
              <a:lnSpc>
                <a:spcPct val="100000"/>
              </a:lnSpc>
              <a:spcBef>
                <a:spcPct val="360000"/>
              </a:spcBef>
              <a:spcAft>
                <a:spcPts val="1350"/>
              </a:spcAft>
              <a:buClr>
                <a:schemeClr val="accent2"/>
              </a:buClr>
              <a:buSzPct val="150000"/>
              <a:buFont typeface="+mj-lt"/>
              <a:buAutoNum type="arabicPeriod"/>
              <a:defRPr>
                <a:solidFill>
                  <a:schemeClr val="accent2"/>
                </a:solidFill>
                <a:latin typeface="+mn-lt"/>
                <a:ea typeface="黑体" panose="02010609060101010101" charset="-122"/>
              </a:defRPr>
            </a:lvl1pPr>
            <a:lvl2pPr marL="1109980" indent="-456565">
              <a:buSzPct val="130000"/>
              <a:buFont typeface="Arial" panose="020B0604020202020204" pitchFamily="34" charset="0"/>
              <a:buChar char="•"/>
              <a:defRPr>
                <a:solidFill>
                  <a:schemeClr val="accent2"/>
                </a:solidFill>
                <a:latin typeface="+mn-lt"/>
                <a:ea typeface="黑体" panose="02010609060101010101" charset="-122"/>
              </a:defRPr>
            </a:lvl2pPr>
            <a:lvl3pPr marL="1370330" indent="-456565">
              <a:buSzPct val="130000"/>
              <a:buFont typeface="+mj-lt"/>
              <a:buAutoNum type="arabicPeriod"/>
              <a:defRPr>
                <a:solidFill>
                  <a:schemeClr val="accent2"/>
                </a:solidFill>
              </a:defRPr>
            </a:lvl3pPr>
            <a:lvl4pPr marL="1713230" indent="-342900">
              <a:buSzPct val="130000"/>
              <a:buFont typeface="+mj-lt"/>
              <a:buAutoNum type="arabicPeriod"/>
              <a:defRPr>
                <a:solidFill>
                  <a:schemeClr val="accent2"/>
                </a:solidFill>
              </a:defRPr>
            </a:lvl4pPr>
            <a:lvl5pPr marL="2169795" indent="-342900">
              <a:buSzPct val="130000"/>
              <a:buFont typeface="+mj-lt"/>
              <a:buAutoNum type="arabicPeriod"/>
              <a:defRPr>
                <a:solidFill>
                  <a:schemeClr val="accent2"/>
                </a:solidFill>
              </a:defRPr>
            </a:lvl5pPr>
          </a:lstStyle>
          <a:p>
            <a:pPr lvl="0"/>
            <a:r>
              <a:rPr lang="en-US" dirty="0" err="1"/>
              <a:t>XXXXXXXXXXX</a:t>
            </a:r>
            <a:endParaRPr lang="en-US" dirty="0"/>
          </a:p>
          <a:p>
            <a:pPr lvl="1"/>
            <a:r>
              <a:rPr lang="en-US" dirty="0"/>
              <a:t>XXX</a:t>
            </a:r>
            <a:endParaRPr lang="en-US" dirty="0"/>
          </a:p>
          <a:p>
            <a:pPr lvl="0"/>
            <a:r>
              <a:rPr lang="en-US" dirty="0" err="1"/>
              <a:t>XXXXXXXXXXXX</a:t>
            </a:r>
            <a:endParaRPr lang="en-US" dirty="0"/>
          </a:p>
          <a:p>
            <a:pPr lvl="0"/>
            <a:r>
              <a:rPr lang="en-US" dirty="0" err="1"/>
              <a:t>XXXXXXXXXXXX</a:t>
            </a:r>
            <a:endParaRPr lang="en-US" dirty="0"/>
          </a:p>
          <a:p>
            <a:pPr lvl="0"/>
            <a:r>
              <a:rPr lang="en-US" dirty="0" err="1"/>
              <a:t>XXXXXXXXXXXX</a:t>
            </a:r>
            <a:r>
              <a:rPr lang="en-US" dirty="0"/>
              <a:t> </a:t>
            </a:r>
            <a:endParaRPr lang="en-US" dirty="0"/>
          </a:p>
        </p:txBody>
      </p:sp>
      <p:pic>
        <p:nvPicPr>
          <p:cNvPr id="11" name="Picture 3" descr="D:\品牌\月度工作-品牌\201910\VI 模板更新\PPT\蓝橘LOGO.png"/>
          <p:cNvPicPr>
            <a:picLocks noChangeAspect="1" noChangeArrowheads="1"/>
          </p:cNvPicPr>
          <p:nvPr userDrawn="1"/>
        </p:nvPicPr>
        <p:blipFill>
          <a:blip r:embed="rId2" cstate="email"/>
          <a:srcRect/>
          <a:stretch>
            <a:fillRect/>
          </a:stretch>
        </p:blipFill>
        <p:spPr bwMode="auto">
          <a:xfrm>
            <a:off x="11175107" y="181399"/>
            <a:ext cx="517248" cy="5169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品牌\月度工作-品牌\201910\VI 模板更新\PPT\标准斜线4倍15-01.png"/>
          <p:cNvPicPr>
            <a:picLocks noChangeAspect="1" noChangeArrowheads="1"/>
          </p:cNvPicPr>
          <p:nvPr userDrawn="1"/>
        </p:nvPicPr>
        <p:blipFill rotWithShape="1">
          <a:blip r:embed="rId3" cstate="email"/>
          <a:srcRect/>
          <a:stretch>
            <a:fillRect/>
          </a:stretch>
        </p:blipFill>
        <p:spPr bwMode="auto">
          <a:xfrm>
            <a:off x="6918251" y="7"/>
            <a:ext cx="5273749" cy="6686916"/>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49"/>
          <p:cNvSpPr/>
          <p:nvPr userDrawn="1"/>
        </p:nvSpPr>
        <p:spPr>
          <a:xfrm>
            <a:off x="0" y="6686917"/>
            <a:ext cx="12192000" cy="205851"/>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a:p>
        </p:txBody>
      </p:sp>
      <p:pic>
        <p:nvPicPr>
          <p:cNvPr id="12" name="Picture 2" descr="D:\品牌\月度工作-品牌\201910\VI 模板更新\PPT\Blue_画板 1.png"/>
          <p:cNvPicPr>
            <a:picLocks noChangeAspect="1" noChangeArrowheads="1"/>
          </p:cNvPicPr>
          <p:nvPr userDrawn="1"/>
        </p:nvPicPr>
        <p:blipFill>
          <a:blip r:embed="rId4" cstate="email"/>
          <a:srcRect/>
          <a:stretch>
            <a:fillRect/>
          </a:stretch>
        </p:blipFill>
        <p:spPr bwMode="auto">
          <a:xfrm>
            <a:off x="-18963" y="8"/>
            <a:ext cx="2698553" cy="350160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p:nvPr userDrawn="1"/>
        </p:nvSpPr>
        <p:spPr>
          <a:xfrm>
            <a:off x="1957231" y="643937"/>
            <a:ext cx="3870960" cy="663575"/>
          </a:xfrm>
          <a:prstGeom prst="rect">
            <a:avLst/>
          </a:prstGeom>
        </p:spPr>
        <p:txBody>
          <a:bodyPr wrap="none" lIns="91349" tIns="45675" rIns="91349" bIns="45675">
            <a:spAutoFit/>
          </a:bodyPr>
          <a:lstStyle/>
          <a:p>
            <a:r>
              <a:rPr lang="zh-CN" altLang="en-US" sz="3730" b="1" i="0" dirty="0">
                <a:solidFill>
                  <a:schemeClr val="accent2"/>
                </a:solidFill>
                <a:latin typeface="Arial" panose="020B0604020202020204" pitchFamily="34" charset="0"/>
                <a:cs typeface="Arial" panose="020B0604020202020204" pitchFamily="34" charset="0"/>
              </a:rPr>
              <a:t>目录 </a:t>
            </a:r>
            <a:r>
              <a:rPr lang="en-US" sz="3730" b="1" i="0" dirty="0">
                <a:solidFill>
                  <a:schemeClr val="accent2"/>
                </a:solidFill>
                <a:latin typeface="Arial" panose="020B0604020202020204" pitchFamily="34" charset="0"/>
                <a:cs typeface="Arial" panose="020B0604020202020204" pitchFamily="34" charset="0"/>
              </a:rPr>
              <a:t>CONTENTS</a:t>
            </a:r>
            <a:endParaRPr lang="en-US" sz="3730" b="1" i="0" dirty="0">
              <a:solidFill>
                <a:schemeClr val="accent2"/>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Option 1">
    <p:bg>
      <p:bgRef idx="1001">
        <a:schemeClr val="bg1"/>
      </p:bgRef>
    </p:bg>
    <p:spTree>
      <p:nvGrpSpPr>
        <p:cNvPr id="1" name=""/>
        <p:cNvGrpSpPr/>
        <p:nvPr/>
      </p:nvGrpSpPr>
      <p:grpSpPr>
        <a:xfrm>
          <a:off x="0" y="0"/>
          <a:ext cx="0" cy="0"/>
          <a:chOff x="0" y="0"/>
          <a:chExt cx="0" cy="0"/>
        </a:xfrm>
      </p:grpSpPr>
      <p:sp>
        <p:nvSpPr>
          <p:cNvPr id="13" name="矩形 8"/>
          <p:cNvSpPr/>
          <p:nvPr userDrawn="1"/>
        </p:nvSpPr>
        <p:spPr>
          <a:xfrm>
            <a:off x="0" y="1"/>
            <a:ext cx="12192000" cy="685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5" rIns="91349" bIns="45675" rtlCol="0" anchor="ctr"/>
          <a:lstStyle/>
          <a:p>
            <a:pPr algn="ctr"/>
            <a:endParaRPr lang="zh-CN" altLang="en-US" sz="2000"/>
          </a:p>
        </p:txBody>
      </p:sp>
      <p:sp>
        <p:nvSpPr>
          <p:cNvPr id="14" name="矩形 33"/>
          <p:cNvSpPr/>
          <p:nvPr userDrawn="1"/>
        </p:nvSpPr>
        <p:spPr>
          <a:xfrm>
            <a:off x="2711653" y="2515944"/>
            <a:ext cx="72000" cy="1440089"/>
          </a:xfrm>
          <a:prstGeom prst="rect">
            <a:avLst/>
          </a:prstGeom>
          <a:solidFill>
            <a:srgbClr val="FF661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5" rIns="91349" bIns="45675" rtlCol="0" anchor="ctr"/>
          <a:lstStyle/>
          <a:p>
            <a:pPr algn="ctr"/>
            <a:endParaRPr kumimoji="1" lang="zh-CN" altLang="en-US" sz="2000"/>
          </a:p>
        </p:txBody>
      </p:sp>
      <p:pic>
        <p:nvPicPr>
          <p:cNvPr id="15" name="Picture 3" descr="D:\品牌\月度工作-品牌\201910\VI 模板更新\PPT\蓝橘LOGO.png"/>
          <p:cNvPicPr>
            <a:picLocks noChangeAspect="1" noChangeArrowheads="1"/>
          </p:cNvPicPr>
          <p:nvPr userDrawn="1"/>
        </p:nvPicPr>
        <p:blipFill>
          <a:blip r:embed="rId2" cstate="email"/>
          <a:srcRect/>
          <a:stretch>
            <a:fillRect/>
          </a:stretch>
        </p:blipFill>
        <p:spPr bwMode="auto">
          <a:xfrm>
            <a:off x="11175107" y="181399"/>
            <a:ext cx="517248" cy="5169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p:nvPr>
            <p:ph type="title" hasCustomPrompt="1"/>
          </p:nvPr>
        </p:nvSpPr>
        <p:spPr>
          <a:xfrm>
            <a:off x="2797917" y="2498703"/>
            <a:ext cx="7989499" cy="1476090"/>
          </a:xfrm>
        </p:spPr>
        <p:txBody>
          <a:bodyPr anchor="ctr">
            <a:noAutofit/>
          </a:bodyPr>
          <a:lstStyle>
            <a:lvl1pPr>
              <a:defRPr sz="4395" cap="none">
                <a:solidFill>
                  <a:schemeClr val="accent2"/>
                </a:solidFill>
                <a:latin typeface="+mn-lt"/>
                <a:ea typeface="黑体" panose="02010609060101010101" charset="-122"/>
              </a:defRPr>
            </a:lvl1pPr>
          </a:lstStyle>
          <a:p>
            <a:r>
              <a:rPr lang="zh-CN" altLang="en-US" dirty="0"/>
              <a:t>点击添加章节标题</a:t>
            </a:r>
            <a:endParaRPr lang="en-US" dirty="0"/>
          </a:p>
        </p:txBody>
      </p:sp>
      <p:pic>
        <p:nvPicPr>
          <p:cNvPr id="16" name="图片 16" descr="Lijnen-hei"/>
          <p:cNvPicPr>
            <a:picLocks noChangeAspect="1"/>
          </p:cNvPicPr>
          <p:nvPr userDrawn="1"/>
        </p:nvPicPr>
        <p:blipFill rotWithShape="1">
          <a:blip r:embed="rId3" cstate="email"/>
          <a:srcRect/>
          <a:stretch>
            <a:fillRect/>
          </a:stretch>
        </p:blipFill>
        <p:spPr>
          <a:xfrm>
            <a:off x="7286648" y="1278"/>
            <a:ext cx="4905375" cy="6675757"/>
          </a:xfrm>
          <a:prstGeom prst="rect">
            <a:avLst/>
          </a:prstGeom>
          <a:noFill/>
          <a:ln>
            <a:noFill/>
          </a:ln>
        </p:spPr>
      </p:pic>
      <p:sp>
        <p:nvSpPr>
          <p:cNvPr id="17" name="矩形 49"/>
          <p:cNvSpPr/>
          <p:nvPr userDrawn="1"/>
        </p:nvSpPr>
        <p:spPr>
          <a:xfrm>
            <a:off x="0" y="6686917"/>
            <a:ext cx="12192000" cy="205851"/>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a:p>
        </p:txBody>
      </p:sp>
      <p:pic>
        <p:nvPicPr>
          <p:cNvPr id="10" name="Picture 2" descr="D:\品牌\月度工作-品牌\201910\VI 模板更新\PPT\Blue_画板 1.png"/>
          <p:cNvPicPr>
            <a:picLocks noChangeAspect="1" noChangeArrowheads="1"/>
          </p:cNvPicPr>
          <p:nvPr userDrawn="1"/>
        </p:nvPicPr>
        <p:blipFill>
          <a:blip r:embed="rId4" cstate="email"/>
          <a:srcRect/>
          <a:stretch>
            <a:fillRect/>
          </a:stretch>
        </p:blipFill>
        <p:spPr bwMode="auto">
          <a:xfrm>
            <a:off x="-18963" y="8"/>
            <a:ext cx="2698553" cy="350160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sp>
        <p:nvSpPr>
          <p:cNvPr id="4" name="矩形 3"/>
          <p:cNvSpPr/>
          <p:nvPr userDrawn="1"/>
        </p:nvSpPr>
        <p:spPr>
          <a:xfrm>
            <a:off x="0" y="1"/>
            <a:ext cx="12192000" cy="685842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5" rIns="91349" bIns="45675" rtlCol="0" anchor="ctr"/>
          <a:lstStyle/>
          <a:p>
            <a:pPr algn="ctr"/>
            <a:endParaRPr lang="zh-CN" altLang="en-US" sz="2000"/>
          </a:p>
        </p:txBody>
      </p:sp>
      <p:pic>
        <p:nvPicPr>
          <p:cNvPr id="8" name="Picture 10" descr="Positve Bug-01.png"/>
          <p:cNvPicPr>
            <a:picLocks noChangeAspect="1"/>
          </p:cNvPicPr>
          <p:nvPr userDrawn="1"/>
        </p:nvPicPr>
        <p:blipFill>
          <a:blip r:embed="rId2" cstate="email"/>
          <a:stretch>
            <a:fillRect/>
          </a:stretch>
        </p:blipFill>
        <p:spPr>
          <a:xfrm>
            <a:off x="11167217" y="209095"/>
            <a:ext cx="540512" cy="528353"/>
          </a:xfrm>
          <a:prstGeom prst="rect">
            <a:avLst/>
          </a:prstGeom>
        </p:spPr>
      </p:pic>
      <p:sp>
        <p:nvSpPr>
          <p:cNvPr id="11" name="矩形 33"/>
          <p:cNvSpPr/>
          <p:nvPr userDrawn="1"/>
        </p:nvSpPr>
        <p:spPr>
          <a:xfrm>
            <a:off x="2711653" y="2515944"/>
            <a:ext cx="72000" cy="1440089"/>
          </a:xfrm>
          <a:prstGeom prst="rect">
            <a:avLst/>
          </a:prstGeom>
          <a:solidFill>
            <a:srgbClr val="FF661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5" rIns="91349" bIns="45675" rtlCol="0" anchor="ctr"/>
          <a:lstStyle/>
          <a:p>
            <a:pPr algn="ctr"/>
            <a:endParaRPr kumimoji="1" lang="zh-CN" altLang="en-US" sz="2000"/>
          </a:p>
        </p:txBody>
      </p:sp>
      <p:sp>
        <p:nvSpPr>
          <p:cNvPr id="12" name="Title 1"/>
          <p:cNvSpPr/>
          <p:nvPr>
            <p:ph type="title" hasCustomPrompt="1"/>
          </p:nvPr>
        </p:nvSpPr>
        <p:spPr>
          <a:xfrm>
            <a:off x="2797917" y="2498703"/>
            <a:ext cx="7989499" cy="1476090"/>
          </a:xfrm>
        </p:spPr>
        <p:txBody>
          <a:bodyPr anchor="ctr">
            <a:noAutofit/>
          </a:bodyPr>
          <a:lstStyle>
            <a:lvl1pPr>
              <a:defRPr sz="4395" cap="none">
                <a:solidFill>
                  <a:schemeClr val="accent2"/>
                </a:solidFill>
                <a:latin typeface="+mn-lt"/>
                <a:ea typeface="黑体" panose="02010609060101010101" charset="-122"/>
              </a:defRPr>
            </a:lvl1pPr>
          </a:lstStyle>
          <a:p>
            <a:r>
              <a:rPr lang="zh-CN" altLang="en-US" dirty="0"/>
              <a:t>点击添加章节标题</a:t>
            </a:r>
            <a:endParaRPr lang="en-US" dirty="0"/>
          </a:p>
        </p:txBody>
      </p:sp>
      <p:sp>
        <p:nvSpPr>
          <p:cNvPr id="10" name="矩形 49"/>
          <p:cNvSpPr/>
          <p:nvPr userDrawn="1"/>
        </p:nvSpPr>
        <p:spPr>
          <a:xfrm>
            <a:off x="0" y="6686917"/>
            <a:ext cx="12192000" cy="205851"/>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a:p>
        </p:txBody>
      </p:sp>
      <p:pic>
        <p:nvPicPr>
          <p:cNvPr id="15" name="Picture 5" descr="D:\品牌\月度工作-品牌\201910\VI 模板更新\PPT\标准斜线4倍15-01.png"/>
          <p:cNvPicPr>
            <a:picLocks noChangeAspect="1" noChangeArrowheads="1"/>
          </p:cNvPicPr>
          <p:nvPr userDrawn="1"/>
        </p:nvPicPr>
        <p:blipFill rotWithShape="1">
          <a:blip r:embed="rId3" cstate="email"/>
          <a:srcRect/>
          <a:stretch>
            <a:fillRect/>
          </a:stretch>
        </p:blipFill>
        <p:spPr bwMode="auto">
          <a:xfrm>
            <a:off x="6918251" y="-28130"/>
            <a:ext cx="5273749" cy="67150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品牌\月度工作-品牌\201910\VI 模板更新\PPT\Blue_画板 1.png"/>
          <p:cNvPicPr>
            <a:picLocks noChangeAspect="1" noChangeArrowheads="1"/>
          </p:cNvPicPr>
          <p:nvPr userDrawn="1"/>
        </p:nvPicPr>
        <p:blipFill>
          <a:blip r:embed="rId4" cstate="email"/>
          <a:srcRect/>
          <a:stretch>
            <a:fillRect/>
          </a:stretch>
        </p:blipFill>
        <p:spPr bwMode="auto">
          <a:xfrm>
            <a:off x="-18963" y="337"/>
            <a:ext cx="2698553" cy="35016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sp>
        <p:nvSpPr>
          <p:cNvPr id="4" name="矩形 3"/>
          <p:cNvSpPr/>
          <p:nvPr userDrawn="1"/>
        </p:nvSpPr>
        <p:spPr>
          <a:xfrm>
            <a:off x="-8691" y="-47618"/>
            <a:ext cx="12200691" cy="690605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l"/>
            <a:endParaRPr lang="zh-CN" altLang="en-US" sz="2000" dirty="0"/>
          </a:p>
        </p:txBody>
      </p:sp>
      <p:sp>
        <p:nvSpPr>
          <p:cNvPr id="9" name="矩形 33"/>
          <p:cNvSpPr/>
          <p:nvPr userDrawn="1"/>
        </p:nvSpPr>
        <p:spPr>
          <a:xfrm>
            <a:off x="2711653" y="2515944"/>
            <a:ext cx="72000" cy="1440089"/>
          </a:xfrm>
          <a:prstGeom prst="rect">
            <a:avLst/>
          </a:prstGeom>
          <a:solidFill>
            <a:srgbClr val="FF661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5" rIns="91349" bIns="45675" rtlCol="0" anchor="ctr"/>
          <a:lstStyle/>
          <a:p>
            <a:pPr algn="ctr"/>
            <a:endParaRPr kumimoji="1" lang="zh-CN" altLang="en-US" sz="2000"/>
          </a:p>
        </p:txBody>
      </p:sp>
      <p:pic>
        <p:nvPicPr>
          <p:cNvPr id="10" name="Picture 2" descr="D:\品牌\月度工作-品牌\201910\VI 模板更新\PPT\白橘-LOGO.png"/>
          <p:cNvPicPr>
            <a:picLocks noChangeAspect="1" noChangeArrowheads="1"/>
          </p:cNvPicPr>
          <p:nvPr userDrawn="1"/>
        </p:nvPicPr>
        <p:blipFill>
          <a:blip r:embed="rId2" cstate="email"/>
          <a:srcRect/>
          <a:stretch>
            <a:fillRect/>
          </a:stretch>
        </p:blipFill>
        <p:spPr bwMode="auto">
          <a:xfrm>
            <a:off x="11175084" y="181403"/>
            <a:ext cx="517292" cy="51697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p:nvPr>
            <p:ph type="title" hasCustomPrompt="1"/>
          </p:nvPr>
        </p:nvSpPr>
        <p:spPr>
          <a:xfrm>
            <a:off x="2797917" y="2498703"/>
            <a:ext cx="7989499" cy="1476090"/>
          </a:xfrm>
        </p:spPr>
        <p:txBody>
          <a:bodyPr anchor="ctr">
            <a:noAutofit/>
          </a:bodyPr>
          <a:lstStyle>
            <a:lvl1pPr>
              <a:defRPr sz="4395" cap="none">
                <a:solidFill>
                  <a:schemeClr val="bg1"/>
                </a:solidFill>
                <a:latin typeface="+mn-lt"/>
                <a:ea typeface="+mn-ea"/>
              </a:defRPr>
            </a:lvl1pPr>
          </a:lstStyle>
          <a:p>
            <a:r>
              <a:rPr lang="zh-CN" altLang="en-US" dirty="0"/>
              <a:t>点击添加章节标题</a:t>
            </a:r>
            <a:endParaRPr lang="en-US" dirty="0"/>
          </a:p>
        </p:txBody>
      </p:sp>
      <p:sp>
        <p:nvSpPr>
          <p:cNvPr id="12" name="矩形 49"/>
          <p:cNvSpPr/>
          <p:nvPr userDrawn="1"/>
        </p:nvSpPr>
        <p:spPr>
          <a:xfrm>
            <a:off x="-8691" y="6686917"/>
            <a:ext cx="12200691" cy="205851"/>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a:p>
        </p:txBody>
      </p:sp>
      <p:pic>
        <p:nvPicPr>
          <p:cNvPr id="14" name="Picture 5" descr="D:\品牌\月度工作-品牌\201910\VI 模板更新\PPT\标准斜线4倍15-01.png"/>
          <p:cNvPicPr>
            <a:picLocks noChangeAspect="1" noChangeArrowheads="1"/>
          </p:cNvPicPr>
          <p:nvPr userDrawn="1"/>
        </p:nvPicPr>
        <p:blipFill rotWithShape="1">
          <a:blip r:embed="rId3" cstate="email"/>
          <a:srcRect/>
          <a:stretch>
            <a:fillRect/>
          </a:stretch>
        </p:blipFill>
        <p:spPr bwMode="auto">
          <a:xfrm>
            <a:off x="6889724" y="-27704"/>
            <a:ext cx="5302277" cy="67146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品牌\月度工作-品牌\201910\VI 模板更新\PPT\orange_画板 1_画板 1.png"/>
          <p:cNvPicPr>
            <a:picLocks noChangeAspect="1" noChangeArrowheads="1"/>
          </p:cNvPicPr>
          <p:nvPr userDrawn="1"/>
        </p:nvPicPr>
        <p:blipFill>
          <a:blip r:embed="rId4" cstate="email"/>
          <a:srcRect/>
          <a:stretch>
            <a:fillRect/>
          </a:stretch>
        </p:blipFill>
        <p:spPr bwMode="auto">
          <a:xfrm>
            <a:off x="-8691" y="-37773"/>
            <a:ext cx="2699216" cy="35024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Title Placeholder 1"/>
          <p:cNvSpPr/>
          <p:nvPr>
            <p:ph type="title"/>
          </p:nvPr>
        </p:nvSpPr>
        <p:spPr>
          <a:xfrm>
            <a:off x="624016" y="72311"/>
            <a:ext cx="10510199" cy="665137"/>
          </a:xfrm>
          <a:prstGeom prst="rect">
            <a:avLst/>
          </a:prstGeom>
        </p:spPr>
        <p:txBody>
          <a:bodyPr vert="horz" lIns="68571" tIns="34286" rIns="68571" bIns="34286" rtlCol="0" anchor="ctr">
            <a:noAutofit/>
          </a:bodyPr>
          <a:lstStyle>
            <a:lvl1pPr>
              <a:defRPr>
                <a:latin typeface="+mn-lt"/>
                <a:ea typeface="+mn-ea"/>
              </a:defRPr>
            </a:lvl1pPr>
          </a:lstStyle>
          <a:p>
            <a:endParaRPr lang="en-US" dirty="0"/>
          </a:p>
        </p:txBody>
      </p:sp>
      <p:sp>
        <p:nvSpPr>
          <p:cNvPr id="6" name="Text Placeholder 3"/>
          <p:cNvSpPr/>
          <p:nvPr>
            <p:ph idx="1" hasCustomPrompt="1"/>
          </p:nvPr>
        </p:nvSpPr>
        <p:spPr>
          <a:xfrm>
            <a:off x="613373" y="1194271"/>
            <a:ext cx="10515600" cy="5040624"/>
          </a:xfrm>
          <a:prstGeom prst="rect">
            <a:avLst/>
          </a:prstGeom>
        </p:spPr>
        <p:txBody>
          <a:bodyPr vert="horz" lIns="68571" tIns="34286" rIns="68571" bIns="34286" rtlCol="0">
            <a:normAutofit/>
          </a:bodyPr>
          <a:lstStyle/>
          <a:p>
            <a:pPr lvl="0"/>
            <a:r>
              <a:rPr lang="zh-CN" altLang="en-US" dirty="0"/>
              <a:t>单击此处添加文本</a:t>
            </a:r>
            <a:endParaRPr lang="en-US" dirty="0"/>
          </a:p>
          <a:p>
            <a:pPr lvl="1"/>
            <a:r>
              <a:rPr lang="zh-CN" altLang="en-US" dirty="0"/>
              <a:t>第二级</a:t>
            </a:r>
            <a:endParaRPr lang="en-US" dirty="0"/>
          </a:p>
          <a:p>
            <a:pPr lvl="2"/>
            <a:r>
              <a:rPr lang="zh-CN" altLang="en-US" dirty="0"/>
              <a:t>第三级</a:t>
            </a:r>
            <a:endParaRPr lang="en-US" dirty="0"/>
          </a:p>
          <a:p>
            <a:pPr lvl="3"/>
            <a:r>
              <a:rPr lang="zh-CN" altLang="en-US" dirty="0"/>
              <a:t>第四级</a:t>
            </a:r>
            <a:endParaRPr lang="en-US" dirty="0"/>
          </a:p>
          <a:p>
            <a:pPr lvl="4"/>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4" name="Content Placeholder 3"/>
          <p:cNvSpPr/>
          <p:nvPr>
            <p:ph sz="quarter" idx="10"/>
          </p:nvPr>
        </p:nvSpPr>
        <p:spPr>
          <a:xfrm>
            <a:off x="624001" y="1056065"/>
            <a:ext cx="5240867" cy="556834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3"/>
          <p:cNvSpPr/>
          <p:nvPr>
            <p:ph sz="quarter" idx="11"/>
          </p:nvPr>
        </p:nvSpPr>
        <p:spPr>
          <a:xfrm>
            <a:off x="6384001" y="1056065"/>
            <a:ext cx="5240867" cy="556834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Title Placeholder 1"/>
          <p:cNvSpPr/>
          <p:nvPr>
            <p:ph type="title"/>
          </p:nvPr>
        </p:nvSpPr>
        <p:spPr>
          <a:xfrm>
            <a:off x="624016" y="72311"/>
            <a:ext cx="10510199" cy="665137"/>
          </a:xfrm>
          <a:prstGeom prst="rect">
            <a:avLst/>
          </a:prstGeom>
        </p:spPr>
        <p:txBody>
          <a:bodyPr vert="horz" lIns="68571" tIns="34286" rIns="68571" bIns="34286" rtlCol="0" anchor="ctr">
            <a:noAutofit/>
          </a:bodyPr>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图片 16" descr="Lijnen-hei"/>
          <p:cNvPicPr>
            <a:picLocks noChangeAspect="1"/>
          </p:cNvPicPr>
          <p:nvPr userDrawn="1"/>
        </p:nvPicPr>
        <p:blipFill>
          <a:blip r:embed="rId2" cstate="email"/>
          <a:srcRect/>
          <a:stretch>
            <a:fillRect/>
          </a:stretch>
        </p:blipFill>
        <p:spPr>
          <a:xfrm>
            <a:off x="7286648" y="1283"/>
            <a:ext cx="4905375" cy="6850168"/>
          </a:xfrm>
          <a:prstGeom prst="rect">
            <a:avLst/>
          </a:prstGeom>
          <a:noFill/>
          <a:ln>
            <a:noFill/>
          </a:ln>
        </p:spPr>
      </p:pic>
      <p:sp>
        <p:nvSpPr>
          <p:cNvPr id="5" name="Title Placeholder 1"/>
          <p:cNvSpPr/>
          <p:nvPr>
            <p:ph type="title"/>
          </p:nvPr>
        </p:nvSpPr>
        <p:spPr>
          <a:xfrm>
            <a:off x="624016" y="72311"/>
            <a:ext cx="10510199" cy="665137"/>
          </a:xfrm>
          <a:prstGeom prst="rect">
            <a:avLst/>
          </a:prstGeom>
        </p:spPr>
        <p:txBody>
          <a:bodyPr vert="horz" lIns="68571" tIns="34286" rIns="68571" bIns="34286" rtlCol="0" anchor="ctr">
            <a:noAutofit/>
          </a:bodyPr>
          <a:lstStyle/>
          <a:p>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itle Bar">
    <p:spTree>
      <p:nvGrpSpPr>
        <p:cNvPr id="1" name=""/>
        <p:cNvGrpSpPr/>
        <p:nvPr/>
      </p:nvGrpSpPr>
      <p:grpSpPr>
        <a:xfrm>
          <a:off x="0" y="0"/>
          <a:ext cx="0" cy="0"/>
          <a:chOff x="0" y="0"/>
          <a:chExt cx="0" cy="0"/>
        </a:xfrm>
      </p:grpSpPr>
      <p:sp>
        <p:nvSpPr>
          <p:cNvPr id="3" name="Rectangle 2"/>
          <p:cNvSpPr/>
          <p:nvPr userDrawn="1"/>
        </p:nvSpPr>
        <p:spPr>
          <a:xfrm>
            <a:off x="-1" y="12"/>
            <a:ext cx="12192001" cy="9589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798" tIns="60899" rIns="121798" bIns="60899" rtlCol="0" anchor="ctr"/>
          <a:lstStyle/>
          <a:p>
            <a:pPr algn="ctr"/>
            <a:endParaRPr lang="en-US" sz="2000"/>
          </a:p>
        </p:txBody>
      </p:sp>
      <p:pic>
        <p:nvPicPr>
          <p:cNvPr id="4" name="图片 16" descr="Lijnen-hei"/>
          <p:cNvPicPr>
            <a:picLocks noChangeAspect="1"/>
          </p:cNvPicPr>
          <p:nvPr userDrawn="1"/>
        </p:nvPicPr>
        <p:blipFill>
          <a:blip r:embed="rId2" cstate="email"/>
          <a:srcRect/>
          <a:stretch>
            <a:fillRect/>
          </a:stretch>
        </p:blipFill>
        <p:spPr>
          <a:xfrm>
            <a:off x="7286648" y="1283"/>
            <a:ext cx="4905375" cy="6850168"/>
          </a:xfrm>
          <a:prstGeom prst="rect">
            <a:avLst/>
          </a:prstGeom>
          <a:noFill/>
          <a:ln>
            <a:noFill/>
          </a:ln>
        </p:spPr>
      </p:pic>
      <p:sp>
        <p:nvSpPr>
          <p:cNvPr id="6" name="矩形 33"/>
          <p:cNvSpPr/>
          <p:nvPr userDrawn="1"/>
        </p:nvSpPr>
        <p:spPr>
          <a:xfrm>
            <a:off x="585019" y="72311"/>
            <a:ext cx="48000" cy="672042"/>
          </a:xfrm>
          <a:prstGeom prst="rect">
            <a:avLst/>
          </a:prstGeom>
          <a:solidFill>
            <a:srgbClr val="FF661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5" rIns="91349" bIns="45675" rtlCol="0" anchor="ctr"/>
          <a:lstStyle/>
          <a:p>
            <a:pPr algn="ctr"/>
            <a:endParaRPr kumimoji="1" lang="zh-CN" altLang="en-US" sz="2000"/>
          </a:p>
        </p:txBody>
      </p:sp>
      <p:pic>
        <p:nvPicPr>
          <p:cNvPr id="7" name="Picture 10" descr="Positve Bug-01.png"/>
          <p:cNvPicPr>
            <a:picLocks noChangeAspect="1"/>
          </p:cNvPicPr>
          <p:nvPr userDrawn="1"/>
        </p:nvPicPr>
        <p:blipFill>
          <a:blip r:embed="rId3" cstate="email"/>
          <a:stretch>
            <a:fillRect/>
          </a:stretch>
        </p:blipFill>
        <p:spPr>
          <a:xfrm>
            <a:off x="11167217" y="209095"/>
            <a:ext cx="540512" cy="528353"/>
          </a:xfrm>
          <a:prstGeom prst="rect">
            <a:avLst/>
          </a:prstGeom>
        </p:spPr>
      </p:pic>
      <p:sp>
        <p:nvSpPr>
          <p:cNvPr id="8" name="Title Placeholder 1"/>
          <p:cNvSpPr/>
          <p:nvPr>
            <p:ph type="title"/>
          </p:nvPr>
        </p:nvSpPr>
        <p:spPr>
          <a:xfrm>
            <a:off x="624016" y="72311"/>
            <a:ext cx="10510199" cy="665137"/>
          </a:xfrm>
          <a:prstGeom prst="rect">
            <a:avLst/>
          </a:prstGeom>
        </p:spPr>
        <p:txBody>
          <a:bodyPr vert="horz" lIns="68571" tIns="34286" rIns="68571" bIns="34286" rtlCol="0" anchor="ctr">
            <a:noAutofit/>
          </a:bodyPr>
          <a:lstStyle>
            <a:lvl1pPr>
              <a:defRPr>
                <a:latin typeface="+mn-lt"/>
                <a:ea typeface="+mn-ea"/>
              </a:defRPr>
            </a:lvl1pPr>
          </a:lstStyle>
          <a:p>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 name="Chart Placeholder 3"/>
          <p:cNvSpPr/>
          <p:nvPr>
            <p:ph type="chart" sz="quarter" idx="10"/>
          </p:nvPr>
        </p:nvSpPr>
        <p:spPr>
          <a:xfrm>
            <a:off x="623999" y="1056065"/>
            <a:ext cx="11040000" cy="5568344"/>
          </a:xfrm>
          <a:prstGeom prst="rect">
            <a:avLst/>
          </a:prstGeom>
        </p:spPr>
        <p:txBody>
          <a:bodyPr/>
          <a:lstStyle/>
          <a:p>
            <a:endParaRPr lang="en-US"/>
          </a:p>
        </p:txBody>
      </p:sp>
      <p:sp>
        <p:nvSpPr>
          <p:cNvPr id="5" name="Title Placeholder 1"/>
          <p:cNvSpPr/>
          <p:nvPr>
            <p:ph type="title"/>
          </p:nvPr>
        </p:nvSpPr>
        <p:spPr>
          <a:xfrm>
            <a:off x="624016" y="72311"/>
            <a:ext cx="10510199" cy="665137"/>
          </a:xfrm>
          <a:prstGeom prst="rect">
            <a:avLst/>
          </a:prstGeom>
        </p:spPr>
        <p:txBody>
          <a:bodyPr vert="horz" lIns="68571" tIns="34286" rIns="68571" bIns="34286" rtlCol="0" anchor="ctr">
            <a:noAutofit/>
          </a:bodyPr>
          <a:lstStyle/>
          <a:p>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able Placeholder 3"/>
          <p:cNvSpPr/>
          <p:nvPr>
            <p:ph type="tbl" sz="quarter" idx="10"/>
          </p:nvPr>
        </p:nvSpPr>
        <p:spPr>
          <a:xfrm>
            <a:off x="624000" y="1056065"/>
            <a:ext cx="11040000" cy="5568344"/>
          </a:xfrm>
          <a:prstGeom prst="rect">
            <a:avLst/>
          </a:prstGeom>
        </p:spPr>
        <p:txBody>
          <a:bodyPr/>
          <a:lstStyle/>
          <a:p>
            <a:endParaRPr lang="en-US" dirty="0"/>
          </a:p>
        </p:txBody>
      </p:sp>
      <p:sp>
        <p:nvSpPr>
          <p:cNvPr id="5" name="Title Placeholder 1"/>
          <p:cNvSpPr/>
          <p:nvPr>
            <p:ph type="title"/>
          </p:nvPr>
        </p:nvSpPr>
        <p:spPr>
          <a:xfrm>
            <a:off x="624016" y="72311"/>
            <a:ext cx="10510199" cy="665137"/>
          </a:xfrm>
          <a:prstGeom prst="rect">
            <a:avLst/>
          </a:prstGeom>
        </p:spPr>
        <p:txBody>
          <a:bodyPr vert="horz" lIns="68571" tIns="34286" rIns="68571" bIns="34286" rtlCol="0" anchor="ctr">
            <a:noAutofit/>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Title 1"/>
          <p:cNvSpPr/>
          <p:nvPr>
            <p:ph type="title"/>
          </p:nvPr>
        </p:nvSpPr>
        <p:spPr/>
        <p:txBody>
          <a:bodyPr/>
          <a:lstStyle/>
          <a:p>
            <a:r>
              <a:rPr lang="zh-CN" altLang="en-US" noProof="1"/>
              <a:t>单击此处编辑母版标题样式</a:t>
            </a:r>
            <a:endParaRPr lang="en-US" noProof="1"/>
          </a:p>
        </p:txBody>
      </p:sp>
      <p:sp>
        <p:nvSpPr>
          <p:cNvPr id="3" name="Content Placeholder 2"/>
          <p:cNvSpPr/>
          <p:nvPr>
            <p:ph sz="half" idx="1"/>
          </p:nvPr>
        </p:nvSpPr>
        <p:spPr>
          <a:xfrm>
            <a:off x="838200" y="1825625"/>
            <a:ext cx="5181600" cy="4351339"/>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Content Placeholder 3"/>
          <p:cNvSpPr/>
          <p:nvPr>
            <p:ph sz="half" idx="2"/>
          </p:nvPr>
        </p:nvSpPr>
        <p:spPr>
          <a:xfrm>
            <a:off x="6172200" y="1825625"/>
            <a:ext cx="5181600" cy="4351339"/>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12" name="Date Placeholder 3"/>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16E8DEB-C94B-4C7C-B5B5-67556A7782F5}"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1D0E2DAF-7DB0-452E-91F3-7C076E0703BD}"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矩形 7"/>
          <p:cNvSpPr/>
          <p:nvPr userDrawn="1"/>
        </p:nvSpPr>
        <p:spPr>
          <a:xfrm>
            <a:off x="-8689" y="-29196"/>
            <a:ext cx="12206177" cy="690605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l"/>
            <a:endParaRPr lang="zh-CN" altLang="en-US" sz="2000" dirty="0"/>
          </a:p>
        </p:txBody>
      </p:sp>
      <p:sp>
        <p:nvSpPr>
          <p:cNvPr id="12" name="矩形 11"/>
          <p:cNvSpPr/>
          <p:nvPr userDrawn="1"/>
        </p:nvSpPr>
        <p:spPr>
          <a:xfrm>
            <a:off x="-8689" y="6495806"/>
            <a:ext cx="12206177" cy="381051"/>
          </a:xfrm>
          <a:prstGeom prst="rect">
            <a:avLst/>
          </a:prstGeom>
          <a:solidFill>
            <a:srgbClr val="FF671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5" rIns="91349" bIns="45675" rtlCol="0" anchor="ctr"/>
          <a:lstStyle/>
          <a:p>
            <a:pPr algn="ctr"/>
            <a:endParaRPr lang="zh-CN" altLang="en-US" sz="2000"/>
          </a:p>
        </p:txBody>
      </p:sp>
      <p:sp>
        <p:nvSpPr>
          <p:cNvPr id="16" name="文本框 2"/>
          <p:cNvSpPr txBox="1"/>
          <p:nvPr userDrawn="1"/>
        </p:nvSpPr>
        <p:spPr>
          <a:xfrm>
            <a:off x="3013409" y="2536345"/>
            <a:ext cx="6165215" cy="1769745"/>
          </a:xfrm>
          <a:prstGeom prst="rect">
            <a:avLst/>
          </a:prstGeom>
          <a:noFill/>
        </p:spPr>
        <p:txBody>
          <a:bodyPr wrap="square" lIns="91349" tIns="45675" rIns="91349" bIns="45675" rtlCol="0">
            <a:spAutoFit/>
          </a:bodyPr>
          <a:lstStyle/>
          <a:p>
            <a:pPr algn="ctr"/>
            <a:r>
              <a:rPr lang="en-US" altLang="zh-CN" sz="5460" b="1" dirty="0">
                <a:solidFill>
                  <a:schemeClr val="bg1"/>
                </a:solidFill>
                <a:latin typeface="+mn-lt"/>
                <a:ea typeface="微软雅黑" panose="020B0503020204020204" charset="-122"/>
              </a:rPr>
              <a:t>THANK YOU</a:t>
            </a:r>
            <a:endParaRPr lang="en-US" altLang="zh-CN" sz="5460" b="1" dirty="0">
              <a:solidFill>
                <a:schemeClr val="bg1"/>
              </a:solidFill>
              <a:latin typeface="+mn-lt"/>
              <a:ea typeface="微软雅黑" panose="020B0503020204020204" charset="-122"/>
            </a:endParaRPr>
          </a:p>
          <a:p>
            <a:pPr algn="ctr"/>
            <a:r>
              <a:rPr lang="zh-CN" altLang="en-US" sz="5460" b="1" dirty="0">
                <a:solidFill>
                  <a:schemeClr val="bg1"/>
                </a:solidFill>
                <a:latin typeface="+mn-lt"/>
                <a:ea typeface="微软雅黑" panose="020B0503020204020204" charset="-122"/>
              </a:rPr>
              <a:t>谢谢</a:t>
            </a:r>
            <a:endParaRPr lang="en-US" altLang="zh-CN" sz="2265" b="1" dirty="0">
              <a:solidFill>
                <a:schemeClr val="bg1"/>
              </a:solidFill>
              <a:latin typeface="+mn-lt"/>
              <a:ea typeface="微软雅黑" panose="020B0503020204020204" charset="-122"/>
            </a:endParaRPr>
          </a:p>
        </p:txBody>
      </p:sp>
      <p:pic>
        <p:nvPicPr>
          <p:cNvPr id="11" name="Picture 2" descr="\\0itg600090\H\柳工LOGO\RGB\中文logo-白橘.png"/>
          <p:cNvPicPr>
            <a:picLocks noChangeAspect="1" noChangeArrowheads="1"/>
          </p:cNvPicPr>
          <p:nvPr userDrawn="1"/>
        </p:nvPicPr>
        <p:blipFill>
          <a:blip r:embed="rId2" cstate="email"/>
          <a:srcRect/>
          <a:stretch>
            <a:fillRect/>
          </a:stretch>
        </p:blipFill>
        <p:spPr bwMode="auto">
          <a:xfrm>
            <a:off x="4058692" y="736874"/>
            <a:ext cx="4111575" cy="11360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品牌\月度工作-品牌\201910\VI 模板更新\PPT\orange_画板 1_画板 1.png"/>
          <p:cNvPicPr>
            <a:picLocks noChangeAspect="1" noChangeArrowheads="1"/>
          </p:cNvPicPr>
          <p:nvPr userDrawn="1"/>
        </p:nvPicPr>
        <p:blipFill>
          <a:blip r:embed="rId3" cstate="email"/>
          <a:srcRect/>
          <a:stretch>
            <a:fillRect/>
          </a:stretch>
        </p:blipFill>
        <p:spPr bwMode="auto">
          <a:xfrm>
            <a:off x="-8691" y="-25248"/>
            <a:ext cx="2699216" cy="35024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品牌\月度工作-品牌\201910\VI 模板更新\PPT\标准斜线4倍15-01.png"/>
          <p:cNvPicPr>
            <a:picLocks noChangeAspect="1" noChangeArrowheads="1"/>
          </p:cNvPicPr>
          <p:nvPr userDrawn="1"/>
        </p:nvPicPr>
        <p:blipFill rotWithShape="1">
          <a:blip r:embed="rId4" cstate="email"/>
          <a:srcRect/>
          <a:stretch>
            <a:fillRect/>
          </a:stretch>
        </p:blipFill>
        <p:spPr bwMode="auto">
          <a:xfrm>
            <a:off x="6889724" y="-27708"/>
            <a:ext cx="5302277" cy="65235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5052883" y="6538211"/>
            <a:ext cx="7576755" cy="315595"/>
          </a:xfrm>
          <a:prstGeom prst="rect">
            <a:avLst/>
          </a:prstGeom>
          <a:noFill/>
        </p:spPr>
        <p:txBody>
          <a:bodyPr wrap="square" lIns="91349" tIns="45675" rIns="91349" bIns="45675" rtlCol="0">
            <a:spAutoFit/>
          </a:bodyPr>
          <a:lstStyle/>
          <a:p>
            <a:pPr marL="0" marR="0" indent="0" algn="ctr" defTabSz="457200" rtl="0" eaLnBrk="1" fontAlgn="auto" latinLnBrk="0" hangingPunct="1">
              <a:lnSpc>
                <a:spcPct val="100000"/>
              </a:lnSpc>
              <a:spcBef>
                <a:spcPts val="0"/>
              </a:spcBef>
              <a:spcAft>
                <a:spcPts val="0"/>
              </a:spcAft>
              <a:buClrTx/>
              <a:buSzTx/>
              <a:buFontTx/>
              <a:buNone/>
              <a:defRPr/>
            </a:pPr>
            <a:r>
              <a:rPr lang="zh-CN" altLang="en-US" sz="1465" b="1" spc="200" baseline="0" dirty="0">
                <a:solidFill>
                  <a:schemeClr val="bg1"/>
                </a:solidFill>
                <a:latin typeface="微软雅黑" panose="020B0503020204020204" charset="-122"/>
                <a:ea typeface="微软雅黑" panose="020B0503020204020204" charset="-122"/>
                <a:cs typeface="Arial" panose="020B0604020202020204" pitchFamily="34" charset="0"/>
              </a:rPr>
              <a:t>共 筑 美 好 家 园  </a:t>
            </a:r>
            <a:r>
              <a:rPr lang="en-US" altLang="zh-CN" sz="1465" b="1" spc="150" dirty="0">
                <a:solidFill>
                  <a:schemeClr val="bg1"/>
                </a:solidFill>
                <a:latin typeface="Arial" panose="020B0604020202020204" pitchFamily="34" charset="0"/>
                <a:cs typeface="Arial" panose="020B0604020202020204" pitchFamily="34" charset="0"/>
              </a:rPr>
              <a:t>SHAPING</a:t>
            </a:r>
            <a:r>
              <a:rPr lang="en-US" altLang="zh-CN" sz="1465" b="1" spc="150" baseline="0" dirty="0">
                <a:solidFill>
                  <a:schemeClr val="bg1"/>
                </a:solidFill>
                <a:latin typeface="Arial" panose="020B0604020202020204" pitchFamily="34" charset="0"/>
                <a:cs typeface="Arial" panose="020B0604020202020204" pitchFamily="34" charset="0"/>
              </a:rPr>
              <a:t> </a:t>
            </a:r>
            <a:r>
              <a:rPr lang="en-US" altLang="zh-CN" sz="1465" b="1" spc="150" dirty="0">
                <a:solidFill>
                  <a:schemeClr val="bg1"/>
                </a:solidFill>
                <a:latin typeface="Arial" panose="020B0604020202020204" pitchFamily="34" charset="0"/>
                <a:cs typeface="Arial" panose="020B0604020202020204" pitchFamily="34" charset="0"/>
              </a:rPr>
              <a:t>THE FUTURE TOGETHER</a:t>
            </a:r>
            <a:endParaRPr lang="zh-CN" altLang="en-US" sz="1465" b="1" spc="150"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章节标题选择2">
    <p:spTree>
      <p:nvGrpSpPr>
        <p:cNvPr id="1" name=""/>
        <p:cNvGrpSpPr/>
        <p:nvPr/>
      </p:nvGrpSpPr>
      <p:grpSpPr>
        <a:xfrm>
          <a:off x="0" y="0"/>
          <a:ext cx="0" cy="0"/>
          <a:chOff x="0" y="0"/>
          <a:chExt cx="0" cy="0"/>
        </a:xfrm>
      </p:grpSpPr>
      <p:pic>
        <p:nvPicPr>
          <p:cNvPr id="5" name="Picture 4" descr="PowerPoint 12-02.png"/>
          <p:cNvPicPr>
            <a:picLocks noChangeAspect="1"/>
          </p:cNvPicPr>
          <p:nvPr userDrawn="1"/>
        </p:nvPicPr>
        <p:blipFill>
          <a:blip r:embed="rId2" cstate="email"/>
          <a:stretch>
            <a:fillRect/>
          </a:stretch>
        </p:blipFill>
        <p:spPr>
          <a:xfrm>
            <a:off x="4" y="1"/>
            <a:ext cx="12192000" cy="6858424"/>
          </a:xfrm>
          <a:prstGeom prst="rect">
            <a:avLst/>
          </a:prstGeom>
        </p:spPr>
      </p:pic>
      <p:sp>
        <p:nvSpPr>
          <p:cNvPr id="4" name="Title 1"/>
          <p:cNvSpPr/>
          <p:nvPr>
            <p:ph type="title" hasCustomPrompt="1"/>
          </p:nvPr>
        </p:nvSpPr>
        <p:spPr>
          <a:xfrm>
            <a:off x="624424" y="3453557"/>
            <a:ext cx="10769853" cy="774593"/>
          </a:xfrm>
          <a:prstGeom prst="rect">
            <a:avLst/>
          </a:prstGeom>
        </p:spPr>
        <p:txBody>
          <a:bodyPr anchor="t"/>
          <a:lstStyle>
            <a:lvl1pPr algn="l" defTabSz="383540" rtl="0" eaLnBrk="1" latinLnBrk="0" hangingPunct="1">
              <a:spcBef>
                <a:spcPct val="0"/>
              </a:spcBef>
              <a:buNone/>
              <a:defRPr lang="en-US" altLang="en-US" sz="4930" b="0" kern="1200" cap="all" spc="254" baseline="0" dirty="0">
                <a:solidFill>
                  <a:schemeClr val="bg1"/>
                </a:solidFill>
                <a:latin typeface="+mn-lt"/>
                <a:ea typeface="+mn-ea"/>
                <a:cs typeface="Arial" panose="020B0604020202020204" pitchFamily="34" charset="0"/>
              </a:defRPr>
            </a:lvl1pPr>
          </a:lstStyle>
          <a:p>
            <a:r>
              <a:rPr lang="zh-TW" altLang="en-US" dirty="0"/>
              <a:t>点击添加章节标题</a:t>
            </a:r>
            <a:endParaRPr lang="en-US" dirty="0"/>
          </a:p>
        </p:txBody>
      </p:sp>
      <p:sp>
        <p:nvSpPr>
          <p:cNvPr id="6" name="日期占位符 3"/>
          <p:cNvSpPr/>
          <p:nvPr>
            <p:ph type="dt" sz="half" idx="2"/>
          </p:nvPr>
        </p:nvSpPr>
        <p:spPr>
          <a:xfrm>
            <a:off x="609600" y="6525918"/>
            <a:ext cx="2844800" cy="317927"/>
          </a:xfrm>
          <a:prstGeom prst="rect">
            <a:avLst/>
          </a:prstGeom>
        </p:spPr>
        <p:txBody>
          <a:bodyPr lIns="0" tIns="0" rIns="0" bIns="0" anchor="ctr"/>
          <a:lstStyle>
            <a:lvl1pPr algn="ctr">
              <a:lnSpc>
                <a:spcPts val="1350"/>
              </a:lnSpc>
              <a:defRPr sz="1065">
                <a:solidFill>
                  <a:schemeClr val="bg1"/>
                </a:solidFill>
                <a:latin typeface="Arial" panose="020B0604020202020204" pitchFamily="34" charset="0"/>
                <a:cs typeface="Arial" panose="020B0604020202020204" pitchFamily="34" charset="0"/>
              </a:defRPr>
            </a:lvl1pPr>
          </a:lstStyle>
          <a:p>
            <a:endParaRPr lang="zh-CN" altLang="en-US">
              <a:solidFill>
                <a:prstClr val="white"/>
              </a:solidFill>
            </a:endParaRPr>
          </a:p>
        </p:txBody>
      </p:sp>
      <p:sp>
        <p:nvSpPr>
          <p:cNvPr id="7" name="页脚占位符 4"/>
          <p:cNvSpPr/>
          <p:nvPr>
            <p:ph type="ftr" sz="quarter" idx="3"/>
          </p:nvPr>
        </p:nvSpPr>
        <p:spPr>
          <a:xfrm>
            <a:off x="4165612" y="6525918"/>
            <a:ext cx="3860800" cy="317927"/>
          </a:xfrm>
          <a:prstGeom prst="rect">
            <a:avLst/>
          </a:prstGeom>
        </p:spPr>
        <p:txBody>
          <a:bodyPr lIns="0" tIns="0" rIns="0" bIns="0" anchor="ctr"/>
          <a:lstStyle>
            <a:lvl1pPr algn="ctr">
              <a:lnSpc>
                <a:spcPts val="1350"/>
              </a:lnSpc>
              <a:defRPr sz="1065">
                <a:solidFill>
                  <a:schemeClr val="bg1"/>
                </a:solidFill>
                <a:latin typeface="Arial" panose="020B0604020202020204" pitchFamily="34" charset="0"/>
                <a:cs typeface="Arial" panose="020B0604020202020204" pitchFamily="34" charset="0"/>
              </a:defRPr>
            </a:lvl1pPr>
          </a:lstStyle>
          <a:p>
            <a:endParaRPr lang="zh-CN" altLang="en-US">
              <a:solidFill>
                <a:prstClr val="white"/>
              </a:solidFill>
            </a:endParaRPr>
          </a:p>
        </p:txBody>
      </p:sp>
      <p:sp>
        <p:nvSpPr>
          <p:cNvPr id="10" name="灯片编号占位符 5"/>
          <p:cNvSpPr/>
          <p:nvPr>
            <p:ph type="sldNum" sz="quarter" idx="4"/>
          </p:nvPr>
        </p:nvSpPr>
        <p:spPr>
          <a:xfrm>
            <a:off x="9299872" y="6525918"/>
            <a:ext cx="2844800" cy="317927"/>
          </a:xfrm>
          <a:prstGeom prst="rect">
            <a:avLst/>
          </a:prstGeom>
        </p:spPr>
        <p:txBody>
          <a:bodyPr lIns="0" tIns="0" rIns="148396" bIns="0" anchor="ctr"/>
          <a:lstStyle>
            <a:lvl1pPr algn="r">
              <a:lnSpc>
                <a:spcPts val="1350"/>
              </a:lnSpc>
              <a:defRPr sz="1065">
                <a:solidFill>
                  <a:schemeClr val="bg1"/>
                </a:solidFill>
                <a:latin typeface="Arial" panose="020B0604020202020204" pitchFamily="34" charset="0"/>
                <a:cs typeface="Arial" panose="020B0604020202020204" pitchFamily="34" charset="0"/>
              </a:defRPr>
            </a:lvl1pPr>
          </a:lstStyle>
          <a:p>
            <a:fld id="{0478B43D-FE6D-49CD-B6FA-A56FFBCB104D}" type="slidenum">
              <a:rPr lang="zh-CN" altLang="en-US" smtClean="0">
                <a:solidFill>
                  <a:prstClr val="white"/>
                </a:solidFill>
              </a:rPr>
            </a:fld>
            <a:endParaRPr lang="zh-CN" altLang="en-US" dirty="0">
              <a:solidFill>
                <a:prstClr val="white"/>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页选择2">
    <p:spTree>
      <p:nvGrpSpPr>
        <p:cNvPr id="1" name=""/>
        <p:cNvGrpSpPr/>
        <p:nvPr/>
      </p:nvGrpSpPr>
      <p:grpSpPr>
        <a:xfrm>
          <a:off x="0" y="0"/>
          <a:ext cx="0" cy="0"/>
          <a:chOff x="0" y="0"/>
          <a:chExt cx="0" cy="0"/>
        </a:xfrm>
      </p:grpSpPr>
      <p:sp>
        <p:nvSpPr>
          <p:cNvPr id="4" name="Rectangle 3"/>
          <p:cNvSpPr/>
          <p:nvPr userDrawn="1"/>
        </p:nvSpPr>
        <p:spPr>
          <a:xfrm>
            <a:off x="4" y="1"/>
            <a:ext cx="12192000" cy="6858424"/>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00398" tIns="50171" rIns="100398" bIns="50171" rtlCol="0" anchor="ctr"/>
          <a:lstStyle/>
          <a:p>
            <a:pPr algn="ctr" defTabSz="383540"/>
            <a:endParaRPr lang="en-US" sz="2000" dirty="0">
              <a:solidFill>
                <a:prstClr val="white"/>
              </a:solidFill>
            </a:endParaRPr>
          </a:p>
        </p:txBody>
      </p:sp>
      <p:pic>
        <p:nvPicPr>
          <p:cNvPr id="6" name="Picture 5" descr="T3-05.png"/>
          <p:cNvPicPr>
            <a:picLocks noChangeAspect="1"/>
          </p:cNvPicPr>
          <p:nvPr userDrawn="1"/>
        </p:nvPicPr>
        <p:blipFill>
          <a:blip r:embed="rId2" cstate="email"/>
          <a:stretch>
            <a:fillRect/>
          </a:stretch>
        </p:blipFill>
        <p:spPr>
          <a:xfrm>
            <a:off x="4" y="1"/>
            <a:ext cx="12192000" cy="6858424"/>
          </a:xfrm>
          <a:prstGeom prst="rect">
            <a:avLst/>
          </a:prstGeom>
        </p:spPr>
      </p:pic>
      <p:sp>
        <p:nvSpPr>
          <p:cNvPr id="2" name="Title 1"/>
          <p:cNvSpPr/>
          <p:nvPr>
            <p:ph type="ctrTitle" hasCustomPrompt="1"/>
          </p:nvPr>
        </p:nvSpPr>
        <p:spPr>
          <a:xfrm>
            <a:off x="619909" y="252255"/>
            <a:ext cx="10866232" cy="774593"/>
          </a:xfrm>
          <a:prstGeom prst="rect">
            <a:avLst/>
          </a:prstGeom>
        </p:spPr>
        <p:txBody>
          <a:bodyPr/>
          <a:lstStyle>
            <a:lvl1pPr marL="0" marR="0" indent="0" algn="l" defTabSz="383540" rtl="0" eaLnBrk="1" fontAlgn="auto" latinLnBrk="0" hangingPunct="1">
              <a:lnSpc>
                <a:spcPct val="100000"/>
              </a:lnSpc>
              <a:spcBef>
                <a:spcPct val="0"/>
              </a:spcBef>
              <a:spcAft>
                <a:spcPts val="0"/>
              </a:spcAft>
              <a:buClrTx/>
              <a:buSzTx/>
              <a:buFontTx/>
              <a:buNone/>
              <a:defRPr lang="en-US" altLang="en-US" sz="4930" b="0" kern="1200" cap="all" spc="254" baseline="0" dirty="0">
                <a:solidFill>
                  <a:schemeClr val="tx1"/>
                </a:solidFill>
                <a:latin typeface="+mn-lt"/>
                <a:ea typeface="+mn-ea"/>
                <a:cs typeface="Arial" panose="020B0604020202020204" pitchFamily="34" charset="0"/>
              </a:defRPr>
            </a:lvl1pPr>
          </a:lstStyle>
          <a:p>
            <a:r>
              <a:rPr lang="zh-TW" altLang="en-US" dirty="0"/>
              <a:t>点击添加</a:t>
            </a:r>
            <a:r>
              <a:rPr lang="en-US" altLang="zh-TW" dirty="0"/>
              <a:t>PPT</a:t>
            </a:r>
            <a:r>
              <a:rPr lang="zh-TW" altLang="en-US" dirty="0"/>
              <a:t>标题</a:t>
            </a:r>
            <a:endParaRPr lang="en-US" dirty="0"/>
          </a:p>
        </p:txBody>
      </p:sp>
      <p:sp>
        <p:nvSpPr>
          <p:cNvPr id="10" name="TextBox 9"/>
          <p:cNvSpPr txBox="1"/>
          <p:nvPr userDrawn="1"/>
        </p:nvSpPr>
        <p:spPr>
          <a:xfrm>
            <a:off x="6183899" y="3863176"/>
            <a:ext cx="4516755" cy="572135"/>
          </a:xfrm>
          <a:prstGeom prst="rect">
            <a:avLst/>
          </a:prstGeom>
          <a:noFill/>
        </p:spPr>
        <p:txBody>
          <a:bodyPr wrap="none" lIns="100398" tIns="50171" rIns="100398" bIns="50171" rtlCol="0">
            <a:spAutoFit/>
          </a:bodyPr>
          <a:lstStyle/>
          <a:p>
            <a:pPr defTabSz="383540"/>
            <a:r>
              <a:rPr lang="en-US" sz="1465" b="1" spc="254" dirty="0">
                <a:solidFill>
                  <a:srgbClr val="EF6F2A"/>
                </a:solidFill>
                <a:latin typeface="Helvetica Neue"/>
                <a:cs typeface="Helvetica Neue"/>
              </a:rPr>
              <a:t>TOUGH WORLD. TOUGH EQUIPMENT.</a:t>
            </a:r>
            <a:endParaRPr lang="en-US" sz="1465" b="1" spc="254" dirty="0">
              <a:solidFill>
                <a:srgbClr val="EF6F2A"/>
              </a:solidFill>
              <a:latin typeface="Helvetica Neue"/>
              <a:cs typeface="Helvetica Neue"/>
            </a:endParaRPr>
          </a:p>
          <a:p>
            <a:pPr defTabSz="383540">
              <a:tabLst>
                <a:tab pos="1501140" algn="l"/>
              </a:tabLst>
            </a:pPr>
            <a:r>
              <a:rPr lang="zh-TW" altLang="en-US" sz="1600" b="1" spc="760" dirty="0">
                <a:solidFill>
                  <a:srgbClr val="EF6F2A"/>
                </a:solidFill>
                <a:latin typeface="微软雅黑" panose="020B0503020204020204" charset="-122"/>
                <a:ea typeface="微软雅黑" panose="020B0503020204020204" charset="-122"/>
                <a:cs typeface="华文黑体"/>
              </a:rPr>
              <a:t>极限工况</a:t>
            </a:r>
            <a:r>
              <a:rPr lang="en-US" altLang="zh-TW" sz="1600" b="1" spc="760" dirty="0">
                <a:solidFill>
                  <a:srgbClr val="EF6F2A"/>
                </a:solidFill>
                <a:latin typeface="微软雅黑" panose="020B0503020204020204" charset="-122"/>
                <a:ea typeface="微软雅黑" panose="020B0503020204020204" charset="-122"/>
                <a:cs typeface="华文黑体"/>
              </a:rPr>
              <a:t>	</a:t>
            </a:r>
            <a:r>
              <a:rPr lang="zh-TW" altLang="en-US" sz="1600" b="1" spc="760" dirty="0">
                <a:solidFill>
                  <a:srgbClr val="EF6F2A"/>
                </a:solidFill>
                <a:latin typeface="微软雅黑" panose="020B0503020204020204" charset="-122"/>
                <a:ea typeface="微软雅黑" panose="020B0503020204020204" charset="-122"/>
                <a:cs typeface="华文黑体"/>
              </a:rPr>
              <a:t>强悍设备</a:t>
            </a:r>
            <a:endParaRPr lang="en-US" altLang="zh-CN" sz="1600" b="1" spc="760" dirty="0">
              <a:solidFill>
                <a:srgbClr val="EF6F2A"/>
              </a:solidFill>
              <a:latin typeface="微软雅黑" panose="020B0503020204020204" charset="-122"/>
              <a:ea typeface="微软雅黑" panose="020B0503020204020204" charset="-122"/>
              <a:cs typeface="华文黑体"/>
            </a:endParaRPr>
          </a:p>
        </p:txBody>
      </p:sp>
      <p:pic>
        <p:nvPicPr>
          <p:cNvPr id="12" name="Picture 11" descr="LOGO W.png"/>
          <p:cNvPicPr>
            <a:picLocks noChangeAspect="1"/>
          </p:cNvPicPr>
          <p:nvPr userDrawn="1"/>
        </p:nvPicPr>
        <p:blipFill>
          <a:blip r:embed="rId3" cstate="email"/>
          <a:stretch>
            <a:fillRect/>
          </a:stretch>
        </p:blipFill>
        <p:spPr>
          <a:xfrm>
            <a:off x="8017841" y="2929542"/>
            <a:ext cx="3844171" cy="828952"/>
          </a:xfrm>
          <a:prstGeom prst="rect">
            <a:avLst/>
          </a:prstGeom>
        </p:spPr>
      </p:pic>
      <p:sp>
        <p:nvSpPr>
          <p:cNvPr id="8" name="Subtitle 2"/>
          <p:cNvSpPr/>
          <p:nvPr>
            <p:ph type="subTitle" idx="1" hasCustomPrompt="1"/>
          </p:nvPr>
        </p:nvSpPr>
        <p:spPr>
          <a:xfrm>
            <a:off x="619913" y="3838815"/>
            <a:ext cx="4946920" cy="1752708"/>
          </a:xfrm>
        </p:spPr>
        <p:txBody>
          <a:bodyPr>
            <a:normAutofit/>
          </a:bodyPr>
          <a:lstStyle>
            <a:lvl1pPr marL="0" indent="0" algn="l">
              <a:spcBef>
                <a:spcPts val="0"/>
              </a:spcBef>
              <a:buNone/>
              <a:defRPr lang="en-US" sz="2000" kern="1200" dirty="0">
                <a:solidFill>
                  <a:schemeClr val="tx1"/>
                </a:solidFill>
                <a:latin typeface="Arial" panose="020B0604020202020204" pitchFamily="34" charset="0"/>
                <a:ea typeface="+mn-ea"/>
                <a:cs typeface="Arial" panose="020B0604020202020204" pitchFamily="34" charset="0"/>
              </a:defRPr>
            </a:lvl1pPr>
            <a:lvl2pPr marL="511175" indent="0" algn="ctr">
              <a:buNone/>
              <a:defRPr>
                <a:solidFill>
                  <a:schemeClr val="tx1">
                    <a:tint val="75000"/>
                  </a:schemeClr>
                </a:solidFill>
              </a:defRPr>
            </a:lvl2pPr>
            <a:lvl3pPr marL="1021715" indent="0" algn="ctr">
              <a:buNone/>
              <a:defRPr>
                <a:solidFill>
                  <a:schemeClr val="tx1">
                    <a:tint val="75000"/>
                  </a:schemeClr>
                </a:solidFill>
              </a:defRPr>
            </a:lvl3pPr>
            <a:lvl4pPr marL="1532890" indent="0" algn="ctr">
              <a:buNone/>
              <a:defRPr>
                <a:solidFill>
                  <a:schemeClr val="tx1">
                    <a:tint val="75000"/>
                  </a:schemeClr>
                </a:solidFill>
              </a:defRPr>
            </a:lvl4pPr>
            <a:lvl5pPr marL="2042795" indent="0" algn="ctr">
              <a:buNone/>
              <a:defRPr>
                <a:solidFill>
                  <a:schemeClr val="tx1">
                    <a:tint val="75000"/>
                  </a:schemeClr>
                </a:solidFill>
              </a:defRPr>
            </a:lvl5pPr>
            <a:lvl6pPr marL="2553970" indent="0" algn="ctr">
              <a:buNone/>
              <a:defRPr>
                <a:solidFill>
                  <a:schemeClr val="tx1">
                    <a:tint val="75000"/>
                  </a:schemeClr>
                </a:solidFill>
              </a:defRPr>
            </a:lvl6pPr>
            <a:lvl7pPr marL="3064510" indent="0" algn="ctr">
              <a:buNone/>
              <a:defRPr>
                <a:solidFill>
                  <a:schemeClr val="tx1">
                    <a:tint val="75000"/>
                  </a:schemeClr>
                </a:solidFill>
              </a:defRPr>
            </a:lvl7pPr>
            <a:lvl8pPr marL="3575050" indent="0" algn="ctr">
              <a:buNone/>
              <a:defRPr>
                <a:solidFill>
                  <a:schemeClr val="tx1">
                    <a:tint val="75000"/>
                  </a:schemeClr>
                </a:solidFill>
              </a:defRPr>
            </a:lvl8pPr>
            <a:lvl9pPr marL="4085590" indent="0" algn="ctr">
              <a:buNone/>
              <a:defRPr>
                <a:solidFill>
                  <a:schemeClr val="tx1">
                    <a:tint val="75000"/>
                  </a:schemeClr>
                </a:solidFill>
              </a:defRPr>
            </a:lvl9pPr>
          </a:lstStyle>
          <a:p>
            <a:r>
              <a:rPr lang="zh-TW" altLang="en-US" dirty="0"/>
              <a:t>点击添加报告者姓名、所在部门、日期。（各占一行，分三行）</a:t>
            </a:r>
            <a:endParaRPr lang="en-US" dirty="0"/>
          </a:p>
        </p:txBody>
      </p:sp>
      <p:sp>
        <p:nvSpPr>
          <p:cNvPr id="9" name="日期占位符 3"/>
          <p:cNvSpPr/>
          <p:nvPr>
            <p:ph type="dt" sz="half" idx="2"/>
          </p:nvPr>
        </p:nvSpPr>
        <p:spPr>
          <a:xfrm>
            <a:off x="609600" y="6525918"/>
            <a:ext cx="2844800" cy="317927"/>
          </a:xfrm>
          <a:prstGeom prst="rect">
            <a:avLst/>
          </a:prstGeom>
        </p:spPr>
        <p:txBody>
          <a:bodyPr lIns="0" tIns="0" rIns="0" bIns="0" anchor="ctr"/>
          <a:lstStyle>
            <a:lvl1pPr algn="ctr">
              <a:lnSpc>
                <a:spcPts val="1350"/>
              </a:lnSpc>
              <a:defRPr sz="1065">
                <a:latin typeface="Arial" panose="020B0604020202020204" pitchFamily="34" charset="0"/>
                <a:cs typeface="Arial" panose="020B0604020202020204" pitchFamily="34" charset="0"/>
              </a:defRPr>
            </a:lvl1pPr>
          </a:lstStyle>
          <a:p>
            <a:endParaRPr lang="zh-CN" altLang="en-US">
              <a:solidFill>
                <a:srgbClr val="404040"/>
              </a:solidFill>
            </a:endParaRPr>
          </a:p>
        </p:txBody>
      </p:sp>
      <p:sp>
        <p:nvSpPr>
          <p:cNvPr id="11" name="页脚占位符 4"/>
          <p:cNvSpPr/>
          <p:nvPr>
            <p:ph type="ftr" sz="quarter" idx="3"/>
          </p:nvPr>
        </p:nvSpPr>
        <p:spPr>
          <a:xfrm>
            <a:off x="4165612" y="6525918"/>
            <a:ext cx="3860800" cy="317927"/>
          </a:xfrm>
          <a:prstGeom prst="rect">
            <a:avLst/>
          </a:prstGeom>
        </p:spPr>
        <p:txBody>
          <a:bodyPr lIns="0" tIns="0" rIns="0" bIns="0" anchor="ctr"/>
          <a:lstStyle>
            <a:lvl1pPr algn="ctr">
              <a:lnSpc>
                <a:spcPts val="1350"/>
              </a:lnSpc>
              <a:defRPr sz="1065">
                <a:latin typeface="Arial" panose="020B0604020202020204" pitchFamily="34" charset="0"/>
                <a:cs typeface="Arial" panose="020B0604020202020204" pitchFamily="34" charset="0"/>
              </a:defRPr>
            </a:lvl1pPr>
          </a:lstStyle>
          <a:p>
            <a:endParaRPr lang="zh-CN" altLang="en-US">
              <a:solidFill>
                <a:srgbClr val="404040"/>
              </a:solidFill>
            </a:endParaRPr>
          </a:p>
        </p:txBody>
      </p:sp>
      <p:sp>
        <p:nvSpPr>
          <p:cNvPr id="13" name="灯片编号占位符 5"/>
          <p:cNvSpPr/>
          <p:nvPr>
            <p:ph type="sldNum" sz="quarter" idx="4"/>
          </p:nvPr>
        </p:nvSpPr>
        <p:spPr>
          <a:xfrm>
            <a:off x="9299872" y="6525918"/>
            <a:ext cx="2844800" cy="317927"/>
          </a:xfrm>
          <a:prstGeom prst="rect">
            <a:avLst/>
          </a:prstGeom>
        </p:spPr>
        <p:txBody>
          <a:bodyPr lIns="0" tIns="0" rIns="148396" bIns="0" anchor="ctr"/>
          <a:lstStyle>
            <a:lvl1pPr algn="r">
              <a:lnSpc>
                <a:spcPts val="1350"/>
              </a:lnSpc>
              <a:defRPr sz="1065">
                <a:latin typeface="Arial" panose="020B0604020202020204" pitchFamily="34" charset="0"/>
                <a:cs typeface="Arial" panose="020B0604020202020204" pitchFamily="34" charset="0"/>
              </a:defRPr>
            </a:lvl1pPr>
          </a:lstStyle>
          <a:p>
            <a:fld id="{0478B43D-FE6D-49CD-B6FA-A56FFBCB104D}" type="slidenum">
              <a:rPr lang="zh-CN" altLang="en-US" smtClean="0">
                <a:solidFill>
                  <a:srgbClr val="404040"/>
                </a:solidFill>
              </a:rPr>
            </a:fld>
            <a:endParaRPr lang="zh-CN" altLang="en-US" dirty="0">
              <a:solidFill>
                <a:srgbClr val="40404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页选择3">
    <p:spTree>
      <p:nvGrpSpPr>
        <p:cNvPr id="1" name=""/>
        <p:cNvGrpSpPr/>
        <p:nvPr/>
      </p:nvGrpSpPr>
      <p:grpSpPr>
        <a:xfrm>
          <a:off x="0" y="0"/>
          <a:ext cx="0" cy="0"/>
          <a:chOff x="0" y="0"/>
          <a:chExt cx="0" cy="0"/>
        </a:xfrm>
      </p:grpSpPr>
      <p:pic>
        <p:nvPicPr>
          <p:cNvPr id="10" name="Picture 9" descr="T2-04.png"/>
          <p:cNvPicPr>
            <a:picLocks noChangeAspect="1"/>
          </p:cNvPicPr>
          <p:nvPr userDrawn="1"/>
        </p:nvPicPr>
        <p:blipFill>
          <a:blip r:embed="rId2" cstate="email"/>
          <a:stretch>
            <a:fillRect/>
          </a:stretch>
        </p:blipFill>
        <p:spPr>
          <a:xfrm>
            <a:off x="4" y="1"/>
            <a:ext cx="12192000" cy="6858424"/>
          </a:xfrm>
          <a:prstGeom prst="rect">
            <a:avLst/>
          </a:prstGeom>
        </p:spPr>
      </p:pic>
      <p:sp>
        <p:nvSpPr>
          <p:cNvPr id="2" name="Title 1"/>
          <p:cNvSpPr/>
          <p:nvPr>
            <p:ph type="ctrTitle" hasCustomPrompt="1"/>
          </p:nvPr>
        </p:nvSpPr>
        <p:spPr>
          <a:xfrm>
            <a:off x="641076" y="252255"/>
            <a:ext cx="10866232" cy="774593"/>
          </a:xfrm>
          <a:prstGeom prst="rect">
            <a:avLst/>
          </a:prstGeom>
        </p:spPr>
        <p:txBody>
          <a:bodyPr/>
          <a:lstStyle>
            <a:lvl1pPr>
              <a:defRPr lang="en-US" altLang="en-US" sz="4930" b="0" kern="1200" cap="all" spc="254" baseline="0" dirty="0">
                <a:solidFill>
                  <a:schemeClr val="tx1"/>
                </a:solidFill>
                <a:latin typeface="+mn-lt"/>
                <a:ea typeface="+mn-ea"/>
                <a:cs typeface="Arial" panose="020B0604020202020204" pitchFamily="34" charset="0"/>
              </a:defRPr>
            </a:lvl1pPr>
          </a:lstStyle>
          <a:p>
            <a:r>
              <a:rPr lang="zh-TW" altLang="en-US" dirty="0"/>
              <a:t>点击添加</a:t>
            </a:r>
            <a:r>
              <a:rPr lang="en-US" altLang="zh-TW" dirty="0"/>
              <a:t>PPT</a:t>
            </a:r>
            <a:r>
              <a:rPr lang="zh-TW" altLang="en-US" dirty="0"/>
              <a:t>标题</a:t>
            </a:r>
            <a:endParaRPr lang="en-US" dirty="0"/>
          </a:p>
        </p:txBody>
      </p:sp>
      <p:sp>
        <p:nvSpPr>
          <p:cNvPr id="7" name="TextBox 6"/>
          <p:cNvSpPr txBox="1"/>
          <p:nvPr userDrawn="1"/>
        </p:nvSpPr>
        <p:spPr>
          <a:xfrm>
            <a:off x="6183899" y="3863173"/>
            <a:ext cx="4516755" cy="591820"/>
          </a:xfrm>
          <a:prstGeom prst="rect">
            <a:avLst/>
          </a:prstGeom>
          <a:noFill/>
        </p:spPr>
        <p:txBody>
          <a:bodyPr wrap="none" lIns="100398" tIns="50171" rIns="100398" bIns="50171" rtlCol="0">
            <a:spAutoFit/>
          </a:bodyPr>
          <a:lstStyle/>
          <a:p>
            <a:pPr defTabSz="383540"/>
            <a:r>
              <a:rPr lang="en-US" sz="1465" b="1" spc="254" dirty="0">
                <a:solidFill>
                  <a:srgbClr val="EF6F2A"/>
                </a:solidFill>
                <a:latin typeface="Helvetica Neue"/>
                <a:cs typeface="Helvetica Neue"/>
              </a:rPr>
              <a:t>TOUGH WORLD. TOUGH EQUIPMENT.</a:t>
            </a:r>
            <a:endParaRPr lang="en-US" sz="1465" b="1" spc="254" dirty="0">
              <a:solidFill>
                <a:srgbClr val="EF6F2A"/>
              </a:solidFill>
              <a:latin typeface="Helvetica Neue"/>
              <a:cs typeface="Helvetica Neue"/>
            </a:endParaRPr>
          </a:p>
          <a:p>
            <a:pPr defTabSz="383540">
              <a:tabLst>
                <a:tab pos="1501140" algn="l"/>
              </a:tabLst>
            </a:pPr>
            <a:r>
              <a:rPr lang="zh-TW" altLang="en-US" sz="1730" b="1" spc="760" dirty="0">
                <a:solidFill>
                  <a:srgbClr val="EF6F2A"/>
                </a:solidFill>
                <a:latin typeface="微软雅黑" panose="020B0503020204020204" charset="-122"/>
                <a:ea typeface="微软雅黑" panose="020B0503020204020204" charset="-122"/>
                <a:cs typeface="华文黑体"/>
              </a:rPr>
              <a:t>极限工况</a:t>
            </a:r>
            <a:r>
              <a:rPr lang="en-US" altLang="zh-TW" sz="1730" b="1" spc="760" dirty="0">
                <a:solidFill>
                  <a:srgbClr val="EF6F2A"/>
                </a:solidFill>
                <a:latin typeface="微软雅黑" panose="020B0503020204020204" charset="-122"/>
                <a:ea typeface="微软雅黑" panose="020B0503020204020204" charset="-122"/>
                <a:cs typeface="华文黑体"/>
              </a:rPr>
              <a:t>	</a:t>
            </a:r>
            <a:r>
              <a:rPr lang="zh-TW" altLang="en-US" sz="1730" b="1" spc="760" dirty="0">
                <a:solidFill>
                  <a:srgbClr val="EF6F2A"/>
                </a:solidFill>
                <a:latin typeface="微软雅黑" panose="020B0503020204020204" charset="-122"/>
                <a:ea typeface="微软雅黑" panose="020B0503020204020204" charset="-122"/>
                <a:cs typeface="华文黑体"/>
              </a:rPr>
              <a:t>强悍设备</a:t>
            </a:r>
            <a:endParaRPr lang="en-US" altLang="zh-CN" sz="1730" b="1" spc="760" dirty="0">
              <a:solidFill>
                <a:srgbClr val="EF6F2A"/>
              </a:solidFill>
              <a:latin typeface="微软雅黑" panose="020B0503020204020204" charset="-122"/>
              <a:ea typeface="微软雅黑" panose="020B0503020204020204" charset="-122"/>
              <a:cs typeface="华文黑体"/>
            </a:endParaRPr>
          </a:p>
        </p:txBody>
      </p:sp>
      <p:pic>
        <p:nvPicPr>
          <p:cNvPr id="8" name="Picture 7" descr="LOGO B.jpg"/>
          <p:cNvPicPr>
            <a:picLocks noChangeAspect="1"/>
          </p:cNvPicPr>
          <p:nvPr userDrawn="1"/>
        </p:nvPicPr>
        <p:blipFill>
          <a:blip r:embed="rId3" cstate="email"/>
          <a:stretch>
            <a:fillRect/>
          </a:stretch>
        </p:blipFill>
        <p:spPr>
          <a:xfrm>
            <a:off x="8045693" y="2972891"/>
            <a:ext cx="3774928" cy="781459"/>
          </a:xfrm>
          <a:prstGeom prst="rect">
            <a:avLst/>
          </a:prstGeom>
        </p:spPr>
      </p:pic>
      <p:sp>
        <p:nvSpPr>
          <p:cNvPr id="11" name="Subtitle 2"/>
          <p:cNvSpPr/>
          <p:nvPr>
            <p:ph type="subTitle" idx="1" hasCustomPrompt="1"/>
          </p:nvPr>
        </p:nvSpPr>
        <p:spPr>
          <a:xfrm>
            <a:off x="619913" y="3838815"/>
            <a:ext cx="4946920" cy="1752708"/>
          </a:xfrm>
        </p:spPr>
        <p:txBody>
          <a:bodyPr>
            <a:normAutofit/>
          </a:bodyPr>
          <a:lstStyle>
            <a:lvl1pPr marL="0" indent="0" algn="l">
              <a:spcBef>
                <a:spcPts val="0"/>
              </a:spcBef>
              <a:buNone/>
              <a:defRPr lang="en-US" sz="2000" b="1" kern="1200" dirty="0">
                <a:solidFill>
                  <a:schemeClr val="tx1"/>
                </a:solidFill>
                <a:latin typeface="Arial" panose="020B0604020202020204" pitchFamily="34" charset="0"/>
                <a:ea typeface="+mn-ea"/>
                <a:cs typeface="Arial" panose="020B0604020202020204" pitchFamily="34" charset="0"/>
              </a:defRPr>
            </a:lvl1pPr>
            <a:lvl2pPr marL="511175" indent="0" algn="ctr">
              <a:buNone/>
              <a:defRPr>
                <a:solidFill>
                  <a:schemeClr val="tx1">
                    <a:tint val="75000"/>
                  </a:schemeClr>
                </a:solidFill>
              </a:defRPr>
            </a:lvl2pPr>
            <a:lvl3pPr marL="1021715" indent="0" algn="ctr">
              <a:buNone/>
              <a:defRPr>
                <a:solidFill>
                  <a:schemeClr val="tx1">
                    <a:tint val="75000"/>
                  </a:schemeClr>
                </a:solidFill>
              </a:defRPr>
            </a:lvl3pPr>
            <a:lvl4pPr marL="1532890" indent="0" algn="ctr">
              <a:buNone/>
              <a:defRPr>
                <a:solidFill>
                  <a:schemeClr val="tx1">
                    <a:tint val="75000"/>
                  </a:schemeClr>
                </a:solidFill>
              </a:defRPr>
            </a:lvl4pPr>
            <a:lvl5pPr marL="2042795" indent="0" algn="ctr">
              <a:buNone/>
              <a:defRPr>
                <a:solidFill>
                  <a:schemeClr val="tx1">
                    <a:tint val="75000"/>
                  </a:schemeClr>
                </a:solidFill>
              </a:defRPr>
            </a:lvl5pPr>
            <a:lvl6pPr marL="2553970" indent="0" algn="ctr">
              <a:buNone/>
              <a:defRPr>
                <a:solidFill>
                  <a:schemeClr val="tx1">
                    <a:tint val="75000"/>
                  </a:schemeClr>
                </a:solidFill>
              </a:defRPr>
            </a:lvl6pPr>
            <a:lvl7pPr marL="3064510" indent="0" algn="ctr">
              <a:buNone/>
              <a:defRPr>
                <a:solidFill>
                  <a:schemeClr val="tx1">
                    <a:tint val="75000"/>
                  </a:schemeClr>
                </a:solidFill>
              </a:defRPr>
            </a:lvl7pPr>
            <a:lvl8pPr marL="3575050" indent="0" algn="ctr">
              <a:buNone/>
              <a:defRPr>
                <a:solidFill>
                  <a:schemeClr val="tx1">
                    <a:tint val="75000"/>
                  </a:schemeClr>
                </a:solidFill>
              </a:defRPr>
            </a:lvl8pPr>
            <a:lvl9pPr marL="4085590" indent="0" algn="ctr">
              <a:buNone/>
              <a:defRPr>
                <a:solidFill>
                  <a:schemeClr val="tx1">
                    <a:tint val="75000"/>
                  </a:schemeClr>
                </a:solidFill>
              </a:defRPr>
            </a:lvl9pPr>
          </a:lstStyle>
          <a:p>
            <a:r>
              <a:rPr lang="zh-TW" altLang="en-US" dirty="0"/>
              <a:t>点击添加报告者姓名、所在部门、日期。（各占一行，分三行）</a:t>
            </a:r>
            <a:endParaRPr lang="en-US" dirty="0"/>
          </a:p>
        </p:txBody>
      </p:sp>
      <p:sp>
        <p:nvSpPr>
          <p:cNvPr id="9" name="日期占位符 3"/>
          <p:cNvSpPr/>
          <p:nvPr>
            <p:ph type="dt" sz="half" idx="2"/>
          </p:nvPr>
        </p:nvSpPr>
        <p:spPr>
          <a:xfrm>
            <a:off x="609600" y="6525918"/>
            <a:ext cx="2844800" cy="317927"/>
          </a:xfrm>
          <a:prstGeom prst="rect">
            <a:avLst/>
          </a:prstGeom>
        </p:spPr>
        <p:txBody>
          <a:bodyPr lIns="0" tIns="0" rIns="0" bIns="0" anchor="ctr"/>
          <a:lstStyle>
            <a:lvl1pPr algn="ctr">
              <a:lnSpc>
                <a:spcPts val="1350"/>
              </a:lnSpc>
              <a:defRPr sz="1065">
                <a:latin typeface="Arial" panose="020B0604020202020204" pitchFamily="34" charset="0"/>
                <a:cs typeface="Arial" panose="020B0604020202020204" pitchFamily="34" charset="0"/>
              </a:defRPr>
            </a:lvl1pPr>
          </a:lstStyle>
          <a:p>
            <a:endParaRPr lang="zh-CN" altLang="en-US">
              <a:solidFill>
                <a:srgbClr val="404040"/>
              </a:solidFill>
            </a:endParaRPr>
          </a:p>
        </p:txBody>
      </p:sp>
      <p:sp>
        <p:nvSpPr>
          <p:cNvPr id="12" name="页脚占位符 4"/>
          <p:cNvSpPr/>
          <p:nvPr>
            <p:ph type="ftr" sz="quarter" idx="3"/>
          </p:nvPr>
        </p:nvSpPr>
        <p:spPr>
          <a:xfrm>
            <a:off x="4165612" y="6525918"/>
            <a:ext cx="3860800" cy="317927"/>
          </a:xfrm>
          <a:prstGeom prst="rect">
            <a:avLst/>
          </a:prstGeom>
        </p:spPr>
        <p:txBody>
          <a:bodyPr lIns="0" tIns="0" rIns="0" bIns="0" anchor="ctr"/>
          <a:lstStyle>
            <a:lvl1pPr algn="ctr">
              <a:lnSpc>
                <a:spcPts val="1350"/>
              </a:lnSpc>
              <a:defRPr sz="1065">
                <a:latin typeface="Arial" panose="020B0604020202020204" pitchFamily="34" charset="0"/>
                <a:cs typeface="Arial" panose="020B0604020202020204" pitchFamily="34" charset="0"/>
              </a:defRPr>
            </a:lvl1pPr>
          </a:lstStyle>
          <a:p>
            <a:endParaRPr lang="zh-CN" altLang="en-US">
              <a:solidFill>
                <a:srgbClr val="404040"/>
              </a:solidFill>
            </a:endParaRPr>
          </a:p>
        </p:txBody>
      </p:sp>
      <p:sp>
        <p:nvSpPr>
          <p:cNvPr id="14" name="灯片编号占位符 5"/>
          <p:cNvSpPr/>
          <p:nvPr>
            <p:ph type="sldNum" sz="quarter" idx="4"/>
          </p:nvPr>
        </p:nvSpPr>
        <p:spPr>
          <a:xfrm>
            <a:off x="9299872" y="6525918"/>
            <a:ext cx="2844800" cy="317927"/>
          </a:xfrm>
          <a:prstGeom prst="rect">
            <a:avLst/>
          </a:prstGeom>
        </p:spPr>
        <p:txBody>
          <a:bodyPr lIns="0" tIns="0" rIns="148396" bIns="0" anchor="ctr"/>
          <a:lstStyle>
            <a:lvl1pPr algn="r">
              <a:lnSpc>
                <a:spcPts val="1350"/>
              </a:lnSpc>
              <a:defRPr sz="1065">
                <a:latin typeface="Arial" panose="020B0604020202020204" pitchFamily="34" charset="0"/>
                <a:cs typeface="Arial" panose="020B0604020202020204" pitchFamily="34" charset="0"/>
              </a:defRPr>
            </a:lvl1pPr>
          </a:lstStyle>
          <a:p>
            <a:fld id="{0478B43D-FE6D-49CD-B6FA-A56FFBCB104D}" type="slidenum">
              <a:rPr lang="zh-CN" altLang="en-US" smtClean="0">
                <a:solidFill>
                  <a:srgbClr val="404040"/>
                </a:solidFill>
              </a:rPr>
            </a:fld>
            <a:endParaRPr lang="zh-CN" altLang="en-US" dirty="0">
              <a:solidFill>
                <a:srgbClr val="40404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目录页选择1">
    <p:spTree>
      <p:nvGrpSpPr>
        <p:cNvPr id="1" name=""/>
        <p:cNvGrpSpPr/>
        <p:nvPr/>
      </p:nvGrpSpPr>
      <p:grpSpPr>
        <a:xfrm>
          <a:off x="0" y="0"/>
          <a:ext cx="0" cy="0"/>
          <a:chOff x="0" y="0"/>
          <a:chExt cx="0" cy="0"/>
        </a:xfrm>
      </p:grpSpPr>
      <p:pic>
        <p:nvPicPr>
          <p:cNvPr id="7" name="Picture 6" descr="Transparent Slash-01.png"/>
          <p:cNvPicPr>
            <a:picLocks noChangeAspect="1"/>
          </p:cNvPicPr>
          <p:nvPr userDrawn="1"/>
        </p:nvPicPr>
        <p:blipFill rotWithShape="1">
          <a:blip r:embed="rId2" cstate="email"/>
          <a:srcRect l="-1391" t="-984"/>
          <a:stretch>
            <a:fillRect/>
          </a:stretch>
        </p:blipFill>
        <p:spPr>
          <a:xfrm>
            <a:off x="1745457" y="1"/>
            <a:ext cx="10446564" cy="6858424"/>
          </a:xfrm>
          <a:prstGeom prst="rect">
            <a:avLst/>
          </a:prstGeom>
        </p:spPr>
      </p:pic>
      <p:sp>
        <p:nvSpPr>
          <p:cNvPr id="4" name="Rectangle 3"/>
          <p:cNvSpPr/>
          <p:nvPr userDrawn="1"/>
        </p:nvSpPr>
        <p:spPr>
          <a:xfrm>
            <a:off x="4" y="39"/>
            <a:ext cx="12192000" cy="72004"/>
          </a:xfrm>
          <a:prstGeom prst="rect">
            <a:avLst/>
          </a:prstGeom>
          <a:solidFill>
            <a:srgbClr val="EF6F2A"/>
          </a:solidFill>
          <a:ln>
            <a:noFill/>
          </a:ln>
          <a:effectLst/>
        </p:spPr>
        <p:style>
          <a:lnRef idx="1">
            <a:schemeClr val="accent1"/>
          </a:lnRef>
          <a:fillRef idx="3">
            <a:schemeClr val="accent1"/>
          </a:fillRef>
          <a:effectRef idx="2">
            <a:schemeClr val="accent1"/>
          </a:effectRef>
          <a:fontRef idx="minor">
            <a:schemeClr val="lt1"/>
          </a:fontRef>
        </p:style>
        <p:txBody>
          <a:bodyPr lIns="100398" tIns="50171" rIns="100398" bIns="50171" rtlCol="0" anchor="ctr"/>
          <a:lstStyle/>
          <a:p>
            <a:pPr algn="ctr" defTabSz="383540"/>
            <a:endParaRPr lang="en-US" sz="2000" dirty="0">
              <a:solidFill>
                <a:prstClr val="white"/>
              </a:solidFill>
            </a:endParaRPr>
          </a:p>
        </p:txBody>
      </p:sp>
      <p:sp>
        <p:nvSpPr>
          <p:cNvPr id="3" name="Title 1"/>
          <p:cNvSpPr txBox="1"/>
          <p:nvPr userDrawn="1"/>
        </p:nvSpPr>
        <p:spPr>
          <a:xfrm>
            <a:off x="613833" y="228705"/>
            <a:ext cx="11074400" cy="533432"/>
          </a:xfrm>
          <a:prstGeom prst="rect">
            <a:avLst/>
          </a:prstGeom>
        </p:spPr>
        <p:txBody>
          <a:bodyPr vert="horz" lIns="100398" tIns="50171" rIns="100398" bIns="50171" rtlCol="0" anchor="t" anchorCtr="0">
            <a:normAutofit fontScale="60000" lnSpcReduction="20000"/>
          </a:bodyPr>
          <a:lstStyle>
            <a:lvl1pPr algn="l" defTabSz="457200" rtl="0" eaLnBrk="1" latinLnBrk="0" hangingPunct="1">
              <a:spcBef>
                <a:spcPct val="0"/>
              </a:spcBef>
              <a:buNone/>
              <a:defRPr lang="en-US" sz="3600" b="0" kern="1200" cap="all" spc="300" baseline="0">
                <a:solidFill>
                  <a:schemeClr val="bg1">
                    <a:lumMod val="50000"/>
                  </a:schemeClr>
                </a:solidFill>
                <a:latin typeface="Helvetica Neue"/>
                <a:ea typeface="+mj-ea"/>
                <a:cs typeface="+mj-cs"/>
              </a:defRPr>
            </a:lvl1pPr>
          </a:lstStyle>
          <a:p>
            <a:r>
              <a:rPr lang="zh-TW" altLang="en-US" sz="4795" b="1" dirty="0">
                <a:solidFill>
                  <a:srgbClr val="404040"/>
                </a:solidFill>
                <a:latin typeface="黑体" panose="02010609060101010101" charset="-122"/>
                <a:ea typeface="黑体" panose="02010609060101010101" charset="-122"/>
                <a:cs typeface="Heiti SC Light"/>
              </a:rPr>
              <a:t>目录</a:t>
            </a:r>
            <a:r>
              <a:rPr altLang="zh-TW" sz="4795" dirty="0">
                <a:solidFill>
                  <a:srgbClr val="404040"/>
                </a:solidFill>
                <a:latin typeface="黑体" panose="02010609060101010101" charset="-122"/>
                <a:ea typeface="黑体" panose="02010609060101010101" charset="-122"/>
              </a:rPr>
              <a:t> </a:t>
            </a:r>
            <a:r>
              <a:rPr sz="4795" dirty="0">
                <a:solidFill>
                  <a:srgbClr val="404040"/>
                </a:solidFill>
                <a:latin typeface="Arial" panose="020B0604020202020204" pitchFamily="34" charset="0"/>
              </a:rPr>
              <a:t>CONTENTS</a:t>
            </a:r>
            <a:endParaRPr sz="4795" dirty="0">
              <a:solidFill>
                <a:srgbClr val="404040"/>
              </a:solidFill>
              <a:latin typeface="Arial" panose="020B0604020202020204" pitchFamily="34" charset="0"/>
            </a:endParaRPr>
          </a:p>
        </p:txBody>
      </p:sp>
      <p:sp>
        <p:nvSpPr>
          <p:cNvPr id="5" name="Text Placeholder 10"/>
          <p:cNvSpPr/>
          <p:nvPr>
            <p:ph type="body" sz="quarter" idx="13"/>
          </p:nvPr>
        </p:nvSpPr>
        <p:spPr>
          <a:xfrm>
            <a:off x="609601" y="908107"/>
            <a:ext cx="10651067" cy="5105716"/>
          </a:xfrm>
        </p:spPr>
        <p:txBody>
          <a:bodyPr>
            <a:normAutofit/>
          </a:bodyPr>
          <a:lstStyle>
            <a:lvl1pPr marL="382905" indent="-382905">
              <a:buFont typeface="+mj-lt"/>
              <a:buAutoNum type="arabicPeriod"/>
              <a:defRPr sz="3195">
                <a:solidFill>
                  <a:srgbClr val="404040"/>
                </a:solidFill>
                <a:latin typeface="+mn-lt"/>
              </a:defRPr>
            </a:lvl1pPr>
            <a:lvl2pPr marL="894080" indent="-382905">
              <a:buFont typeface="+mj-lt"/>
              <a:buAutoNum type="arabicPeriod"/>
              <a:defRPr sz="2665">
                <a:solidFill>
                  <a:srgbClr val="404040"/>
                </a:solidFill>
                <a:latin typeface="+mn-lt"/>
              </a:defRPr>
            </a:lvl2pPr>
            <a:lvl3pPr marL="1405255" indent="-382905">
              <a:buFont typeface="+mj-lt"/>
              <a:buAutoNum type="arabicPeriod"/>
              <a:defRPr sz="2265">
                <a:solidFill>
                  <a:srgbClr val="404040"/>
                </a:solidFill>
                <a:latin typeface="+mn-lt"/>
              </a:defRPr>
            </a:lvl3pPr>
            <a:lvl4pPr marL="1787525" indent="-255270">
              <a:buFont typeface="+mj-lt"/>
              <a:buAutoNum type="arabicPeriod"/>
              <a:defRPr sz="2000">
                <a:solidFill>
                  <a:srgbClr val="404040"/>
                </a:solidFill>
                <a:latin typeface="+mn-lt"/>
              </a:defRPr>
            </a:lvl4pPr>
            <a:lvl5pPr marL="2298700" indent="-255270">
              <a:buFont typeface="+mj-lt"/>
              <a:buAutoNum type="arabicPeriod"/>
              <a:defRPr sz="1730">
                <a:solidFill>
                  <a:srgbClr val="404040"/>
                </a:solidFill>
                <a:latin typeface="+mn-lt"/>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6" name="日期占位符 3"/>
          <p:cNvSpPr/>
          <p:nvPr>
            <p:ph type="dt" sz="half" idx="2"/>
          </p:nvPr>
        </p:nvSpPr>
        <p:spPr>
          <a:xfrm>
            <a:off x="609600" y="6525918"/>
            <a:ext cx="2844800" cy="317927"/>
          </a:xfrm>
          <a:prstGeom prst="rect">
            <a:avLst/>
          </a:prstGeom>
        </p:spPr>
        <p:txBody>
          <a:bodyPr lIns="0" tIns="0" rIns="0" bIns="0" anchor="ctr"/>
          <a:lstStyle>
            <a:lvl1pPr algn="ctr">
              <a:lnSpc>
                <a:spcPts val="1350"/>
              </a:lnSpc>
              <a:defRPr sz="1065">
                <a:latin typeface="Arial" panose="020B0604020202020204" pitchFamily="34" charset="0"/>
                <a:cs typeface="Arial" panose="020B0604020202020204" pitchFamily="34" charset="0"/>
              </a:defRPr>
            </a:lvl1pPr>
          </a:lstStyle>
          <a:p>
            <a:endParaRPr lang="zh-CN" altLang="en-US">
              <a:solidFill>
                <a:srgbClr val="404040"/>
              </a:solidFill>
            </a:endParaRPr>
          </a:p>
        </p:txBody>
      </p:sp>
      <p:sp>
        <p:nvSpPr>
          <p:cNvPr id="8" name="页脚占位符 4"/>
          <p:cNvSpPr/>
          <p:nvPr>
            <p:ph type="ftr" sz="quarter" idx="3"/>
          </p:nvPr>
        </p:nvSpPr>
        <p:spPr>
          <a:xfrm>
            <a:off x="4165612" y="6525918"/>
            <a:ext cx="3860800" cy="317927"/>
          </a:xfrm>
          <a:prstGeom prst="rect">
            <a:avLst/>
          </a:prstGeom>
        </p:spPr>
        <p:txBody>
          <a:bodyPr lIns="0" tIns="0" rIns="0" bIns="0" anchor="ctr"/>
          <a:lstStyle>
            <a:lvl1pPr algn="ctr">
              <a:lnSpc>
                <a:spcPts val="1350"/>
              </a:lnSpc>
              <a:defRPr sz="1065">
                <a:latin typeface="Arial" panose="020B0604020202020204" pitchFamily="34" charset="0"/>
                <a:cs typeface="Arial" panose="020B0604020202020204" pitchFamily="34" charset="0"/>
              </a:defRPr>
            </a:lvl1pPr>
          </a:lstStyle>
          <a:p>
            <a:endParaRPr lang="zh-CN" altLang="en-US">
              <a:solidFill>
                <a:srgbClr val="404040"/>
              </a:solidFill>
            </a:endParaRPr>
          </a:p>
        </p:txBody>
      </p:sp>
      <p:sp>
        <p:nvSpPr>
          <p:cNvPr id="10" name="灯片编号占位符 5"/>
          <p:cNvSpPr/>
          <p:nvPr>
            <p:ph type="sldNum" sz="quarter" idx="4"/>
          </p:nvPr>
        </p:nvSpPr>
        <p:spPr>
          <a:xfrm>
            <a:off x="9299872" y="6525918"/>
            <a:ext cx="2844800" cy="317927"/>
          </a:xfrm>
          <a:prstGeom prst="rect">
            <a:avLst/>
          </a:prstGeom>
        </p:spPr>
        <p:txBody>
          <a:bodyPr lIns="0" tIns="0" rIns="148396" bIns="0" anchor="ctr"/>
          <a:lstStyle>
            <a:lvl1pPr algn="r">
              <a:lnSpc>
                <a:spcPts val="1350"/>
              </a:lnSpc>
              <a:defRPr sz="1065">
                <a:latin typeface="Arial" panose="020B0604020202020204" pitchFamily="34" charset="0"/>
                <a:cs typeface="Arial" panose="020B0604020202020204" pitchFamily="34" charset="0"/>
              </a:defRPr>
            </a:lvl1pPr>
          </a:lstStyle>
          <a:p>
            <a:fld id="{0478B43D-FE6D-49CD-B6FA-A56FFBCB104D}" type="slidenum">
              <a:rPr lang="zh-CN" altLang="en-US" smtClean="0">
                <a:solidFill>
                  <a:srgbClr val="404040"/>
                </a:solidFill>
              </a:rPr>
            </a:fld>
            <a:endParaRPr lang="zh-CN" altLang="en-US" dirty="0">
              <a:solidFill>
                <a:srgbClr val="40404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章节标题选择1">
    <p:spTree>
      <p:nvGrpSpPr>
        <p:cNvPr id="1" name=""/>
        <p:cNvGrpSpPr/>
        <p:nvPr/>
      </p:nvGrpSpPr>
      <p:grpSpPr>
        <a:xfrm>
          <a:off x="0" y="0"/>
          <a:ext cx="0" cy="0"/>
          <a:chOff x="0" y="0"/>
          <a:chExt cx="0" cy="0"/>
        </a:xfrm>
      </p:grpSpPr>
      <p:pic>
        <p:nvPicPr>
          <p:cNvPr id="7" name="Picture 6" descr="PowerPoint-07.png"/>
          <p:cNvPicPr>
            <a:picLocks noChangeAspect="1"/>
          </p:cNvPicPr>
          <p:nvPr userDrawn="1"/>
        </p:nvPicPr>
        <p:blipFill>
          <a:blip r:embed="rId2" cstate="email"/>
          <a:stretch>
            <a:fillRect/>
          </a:stretch>
        </p:blipFill>
        <p:spPr>
          <a:xfrm>
            <a:off x="4" y="1"/>
            <a:ext cx="12192000" cy="6858424"/>
          </a:xfrm>
          <a:prstGeom prst="rect">
            <a:avLst/>
          </a:prstGeom>
        </p:spPr>
      </p:pic>
      <p:sp>
        <p:nvSpPr>
          <p:cNvPr id="2" name="Title 1"/>
          <p:cNvSpPr/>
          <p:nvPr>
            <p:ph type="title" hasCustomPrompt="1"/>
          </p:nvPr>
        </p:nvSpPr>
        <p:spPr>
          <a:xfrm>
            <a:off x="624424" y="3453557"/>
            <a:ext cx="10769853" cy="774593"/>
          </a:xfrm>
          <a:prstGeom prst="rect">
            <a:avLst/>
          </a:prstGeom>
        </p:spPr>
        <p:txBody>
          <a:bodyPr anchor="t"/>
          <a:lstStyle>
            <a:lvl1pPr algn="l" defTabSz="383540" rtl="0" eaLnBrk="1" latinLnBrk="0" hangingPunct="1">
              <a:spcBef>
                <a:spcPct val="0"/>
              </a:spcBef>
              <a:buNone/>
              <a:defRPr lang="en-US" altLang="en-US" sz="4930" b="0" kern="1200" cap="all" spc="254" baseline="0" dirty="0">
                <a:solidFill>
                  <a:schemeClr val="tx1"/>
                </a:solidFill>
                <a:latin typeface="+mn-lt"/>
                <a:ea typeface="+mn-ea"/>
                <a:cs typeface="Arial" panose="020B0604020202020204" pitchFamily="34" charset="0"/>
              </a:defRPr>
            </a:lvl1pPr>
          </a:lstStyle>
          <a:p>
            <a:r>
              <a:rPr lang="zh-TW" altLang="en-US" dirty="0"/>
              <a:t>点击添加章节标题</a:t>
            </a:r>
            <a:endParaRPr lang="en-US" dirty="0"/>
          </a:p>
        </p:txBody>
      </p:sp>
      <p:sp>
        <p:nvSpPr>
          <p:cNvPr id="4" name="日期占位符 3"/>
          <p:cNvSpPr/>
          <p:nvPr>
            <p:ph type="dt" sz="half" idx="2"/>
          </p:nvPr>
        </p:nvSpPr>
        <p:spPr>
          <a:xfrm>
            <a:off x="609600" y="6525918"/>
            <a:ext cx="2844800" cy="317927"/>
          </a:xfrm>
          <a:prstGeom prst="rect">
            <a:avLst/>
          </a:prstGeom>
        </p:spPr>
        <p:txBody>
          <a:bodyPr lIns="0" tIns="0" rIns="0" bIns="0" anchor="ctr"/>
          <a:lstStyle>
            <a:lvl1pPr algn="ctr">
              <a:lnSpc>
                <a:spcPts val="1350"/>
              </a:lnSpc>
              <a:defRPr sz="1065">
                <a:latin typeface="Arial" panose="020B0604020202020204" pitchFamily="34" charset="0"/>
                <a:cs typeface="Arial" panose="020B0604020202020204" pitchFamily="34" charset="0"/>
              </a:defRPr>
            </a:lvl1pPr>
          </a:lstStyle>
          <a:p>
            <a:endParaRPr lang="zh-CN" altLang="en-US">
              <a:solidFill>
                <a:srgbClr val="404040"/>
              </a:solidFill>
            </a:endParaRPr>
          </a:p>
        </p:txBody>
      </p:sp>
      <p:sp>
        <p:nvSpPr>
          <p:cNvPr id="5" name="页脚占位符 4"/>
          <p:cNvSpPr/>
          <p:nvPr>
            <p:ph type="ftr" sz="quarter" idx="3"/>
          </p:nvPr>
        </p:nvSpPr>
        <p:spPr>
          <a:xfrm>
            <a:off x="4165612" y="6525918"/>
            <a:ext cx="3860800" cy="317927"/>
          </a:xfrm>
          <a:prstGeom prst="rect">
            <a:avLst/>
          </a:prstGeom>
        </p:spPr>
        <p:txBody>
          <a:bodyPr lIns="0" tIns="0" rIns="0" bIns="0" anchor="ctr"/>
          <a:lstStyle>
            <a:lvl1pPr algn="ctr">
              <a:lnSpc>
                <a:spcPts val="1350"/>
              </a:lnSpc>
              <a:defRPr sz="1065">
                <a:latin typeface="Arial" panose="020B0604020202020204" pitchFamily="34" charset="0"/>
                <a:cs typeface="Arial" panose="020B0604020202020204" pitchFamily="34" charset="0"/>
              </a:defRPr>
            </a:lvl1pPr>
          </a:lstStyle>
          <a:p>
            <a:endParaRPr lang="zh-CN" altLang="en-US">
              <a:solidFill>
                <a:srgbClr val="404040"/>
              </a:solidFill>
            </a:endParaRPr>
          </a:p>
        </p:txBody>
      </p:sp>
      <p:sp>
        <p:nvSpPr>
          <p:cNvPr id="8" name="灯片编号占位符 5"/>
          <p:cNvSpPr/>
          <p:nvPr>
            <p:ph type="sldNum" sz="quarter" idx="4"/>
          </p:nvPr>
        </p:nvSpPr>
        <p:spPr>
          <a:xfrm>
            <a:off x="9299872" y="6525918"/>
            <a:ext cx="2844800" cy="317927"/>
          </a:xfrm>
          <a:prstGeom prst="rect">
            <a:avLst/>
          </a:prstGeom>
        </p:spPr>
        <p:txBody>
          <a:bodyPr lIns="0" tIns="0" rIns="148396" bIns="0" anchor="ctr"/>
          <a:lstStyle>
            <a:lvl1pPr algn="r">
              <a:lnSpc>
                <a:spcPts val="1350"/>
              </a:lnSpc>
              <a:defRPr sz="1065">
                <a:latin typeface="Arial" panose="020B0604020202020204" pitchFamily="34" charset="0"/>
                <a:cs typeface="Arial" panose="020B0604020202020204" pitchFamily="34" charset="0"/>
              </a:defRPr>
            </a:lvl1pPr>
          </a:lstStyle>
          <a:p>
            <a:fld id="{0478B43D-FE6D-49CD-B6FA-A56FFBCB104D}" type="slidenum">
              <a:rPr lang="zh-CN" altLang="en-US" smtClean="0">
                <a:solidFill>
                  <a:srgbClr val="404040"/>
                </a:solidFill>
              </a:rPr>
            </a:fld>
            <a:endParaRPr lang="zh-CN" altLang="en-US" dirty="0">
              <a:solidFill>
                <a:srgbClr val="40404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3" name="Content Placeholder 2"/>
          <p:cNvSpPr/>
          <p:nvPr>
            <p:ph idx="1"/>
          </p:nvPr>
        </p:nvSpPr>
        <p:spPr>
          <a:xfrm>
            <a:off x="609600" y="997029"/>
            <a:ext cx="10972800" cy="5373574"/>
          </a:xfrm>
          <a:prstGeom prst="rect">
            <a:avLst/>
          </a:prstGeom>
        </p:spPr>
        <p:txBody>
          <a:bodyPr>
            <a:normAutofit/>
          </a:bodyPr>
          <a:lstStyle>
            <a:lvl1pPr>
              <a:defRPr sz="2000">
                <a:solidFill>
                  <a:srgbClr val="404040"/>
                </a:solidFill>
              </a:defRPr>
            </a:lvl1pPr>
            <a:lvl2pPr>
              <a:defRPr sz="1865">
                <a:solidFill>
                  <a:srgbClr val="404040"/>
                </a:solidFill>
              </a:defRPr>
            </a:lvl2pPr>
            <a:lvl3pPr>
              <a:defRPr sz="1600">
                <a:solidFill>
                  <a:srgbClr val="404040"/>
                </a:solidFill>
              </a:defRPr>
            </a:lvl3pPr>
            <a:lvl4pPr>
              <a:defRPr sz="1465">
                <a:solidFill>
                  <a:srgbClr val="404040"/>
                </a:solidFill>
              </a:defRPr>
            </a:lvl4pPr>
            <a:lvl5pPr>
              <a:defRPr sz="1465">
                <a:solidFill>
                  <a:srgbClr val="404040"/>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0" name="Title 9"/>
          <p:cNvSpPr/>
          <p:nvPr>
            <p:ph type="title"/>
          </p:nvPr>
        </p:nvSpPr>
        <p:spPr>
          <a:xfrm>
            <a:off x="609603" y="265135"/>
            <a:ext cx="8295217" cy="461990"/>
          </a:xfrm>
          <a:prstGeom prst="rect">
            <a:avLst/>
          </a:prstGeom>
        </p:spPr>
        <p:txBody>
          <a:bodyPr/>
          <a:lstStyle/>
          <a:p>
            <a:r>
              <a:rPr lang="en-US" altLang="zh-CN"/>
              <a:t>Click to edit Master title style</a:t>
            </a:r>
            <a:endParaRPr lang="en-US" dirty="0"/>
          </a:p>
        </p:txBody>
      </p:sp>
      <p:sp>
        <p:nvSpPr>
          <p:cNvPr id="4" name="Slide Number Placeholder 6"/>
          <p:cNvSpPr/>
          <p:nvPr>
            <p:ph type="sldNum" sz="quarter" idx="10"/>
          </p:nvPr>
        </p:nvSpPr>
        <p:spPr>
          <a:xfrm>
            <a:off x="11307247" y="6371039"/>
            <a:ext cx="681567" cy="365147"/>
          </a:xfrm>
          <a:prstGeom prst="rect">
            <a:avLst/>
          </a:prstGeom>
        </p:spPr>
        <p:txBody>
          <a:bodyPr lIns="68589" tIns="34295" rIns="68589" bIns="34295"/>
          <a:lstStyle>
            <a:lvl1pPr>
              <a:defRPr/>
            </a:lvl1pPr>
          </a:lstStyle>
          <a:p>
            <a:fld id="{CBA8B327-C466-4B7F-9A56-B4BA81E6D07F}" type="slidenum">
              <a:rPr lang="en-US" altLang="zh-CN"/>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smtClean="0"/>
              <a:t>单击此处编辑母版标题样式</a:t>
            </a:r>
            <a:endParaRPr lang="zh-CN" altLang="en-US"/>
          </a:p>
        </p:txBody>
      </p:sp>
      <p:sp>
        <p:nvSpPr>
          <p:cNvPr id="3" name="文本占位符 2"/>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10"/>
          </p:nvPr>
        </p:nvSpPr>
        <p:spPr>
          <a:xfrm>
            <a:off x="1117600" y="8467815"/>
            <a:ext cx="3657600" cy="486413"/>
          </a:xfrm>
        </p:spPr>
        <p:txBody>
          <a:bodyPr/>
          <a:lstStyle/>
          <a:p>
            <a:fld id="{AC1B7B3F-A56B-4310-A966-BD55D80449F1}" type="datetimeFigureOut">
              <a:rPr lang="zh-CN" altLang="en-US" smtClean="0"/>
            </a:fld>
            <a:endParaRPr lang="zh-CN" altLang="en-US"/>
          </a:p>
        </p:txBody>
      </p:sp>
      <p:sp>
        <p:nvSpPr>
          <p:cNvPr id="5" name="页脚占位符 4"/>
          <p:cNvSpPr/>
          <p:nvPr>
            <p:ph type="ftr" sz="quarter" idx="11"/>
          </p:nvPr>
        </p:nvSpPr>
        <p:spPr>
          <a:xfrm>
            <a:off x="5384800" y="8467815"/>
            <a:ext cx="5486400" cy="486413"/>
          </a:xfrm>
        </p:spPr>
        <p:txBody>
          <a:bodyPr/>
          <a:lstStyle/>
          <a:p>
            <a:endParaRPr lang="zh-CN" altLang="en-US"/>
          </a:p>
        </p:txBody>
      </p:sp>
      <p:sp>
        <p:nvSpPr>
          <p:cNvPr id="6" name="灯片编号占位符 5"/>
          <p:cNvSpPr/>
          <p:nvPr>
            <p:ph type="sldNum" sz="quarter" idx="12"/>
          </p:nvPr>
        </p:nvSpPr>
        <p:spPr>
          <a:xfrm>
            <a:off x="11480800" y="8467815"/>
            <a:ext cx="3657600" cy="486413"/>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smtClean="0"/>
              <a:t>单击此处编辑母版标题样式</a:t>
            </a:r>
            <a:endParaRPr lang="zh-CN" altLang="en-US"/>
          </a:p>
        </p:txBody>
      </p:sp>
      <p:sp>
        <p:nvSpPr>
          <p:cNvPr id="3" name="Rectangle 5"/>
          <p:cNvSpPr/>
          <p:nvPr>
            <p:ph type="dt" sz="half" idx="10"/>
          </p:nvPr>
        </p:nvSpPr>
        <p:spPr>
          <a:xfrm>
            <a:off x="1536700" y="6286501"/>
            <a:ext cx="2540000" cy="457200"/>
          </a:xfrm>
        </p:spPr>
        <p:txBody>
          <a:bodyPr/>
          <a:lstStyle>
            <a:lvl1pPr>
              <a:defRPr/>
            </a:lvl1pPr>
          </a:lstStyle>
          <a:p>
            <a:pPr>
              <a:defRPr/>
            </a:pPr>
            <a:endParaRPr lang="en-US" altLang="zh-CN">
              <a:solidFill>
                <a:prstClr val="black"/>
              </a:solidFill>
            </a:endParaRPr>
          </a:p>
        </p:txBody>
      </p:sp>
      <p:sp>
        <p:nvSpPr>
          <p:cNvPr id="4" name="Rectangle 6"/>
          <p:cNvSpPr/>
          <p:nvPr>
            <p:ph type="ftr" sz="quarter" idx="11"/>
          </p:nvPr>
        </p:nvSpPr>
        <p:spPr>
          <a:xfrm>
            <a:off x="4787900" y="6286501"/>
            <a:ext cx="3860800" cy="457200"/>
          </a:xfrm>
        </p:spPr>
        <p:txBody>
          <a:bodyPr/>
          <a:lstStyle>
            <a:lvl1pPr>
              <a:defRPr/>
            </a:lvl1pPr>
          </a:lstStyle>
          <a:p>
            <a:pPr>
              <a:defRPr/>
            </a:pPr>
            <a:endParaRPr lang="en-US" altLang="zh-CN">
              <a:solidFill>
                <a:prstClr val="black"/>
              </a:solidFill>
            </a:endParaRPr>
          </a:p>
        </p:txBody>
      </p:sp>
      <p:sp>
        <p:nvSpPr>
          <p:cNvPr id="5" name="Rectangle 7"/>
          <p:cNvSpPr/>
          <p:nvPr>
            <p:ph type="sldNum" sz="quarter" idx="12"/>
          </p:nvPr>
        </p:nvSpPr>
        <p:spPr>
          <a:xfrm>
            <a:off x="9359900" y="6286501"/>
            <a:ext cx="2540000" cy="457200"/>
          </a:xfrm>
        </p:spPr>
        <p:txBody>
          <a:bodyPr/>
          <a:lstStyle>
            <a:lvl1pPr>
              <a:defRPr/>
            </a:lvl1pPr>
          </a:lstStyle>
          <a:p>
            <a:pPr>
              <a:defRPr/>
            </a:pPr>
            <a:fld id="{3DDCB7C7-E5DA-462F-8B9F-5F549D8890F6}" type="slidenum">
              <a:rPr lang="en-US" altLang="zh-CN">
                <a:solidFill>
                  <a:prstClr val="black"/>
                </a:solidFill>
              </a:rPr>
            </a:fld>
            <a:endParaRPr lang="en-US" altLang="zh-CN">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Title 1"/>
          <p:cNvSpPr/>
          <p:nvPr>
            <p:ph type="title"/>
          </p:nvPr>
        </p:nvSpPr>
        <p:spPr>
          <a:xfrm>
            <a:off x="839788" y="365125"/>
            <a:ext cx="10515600" cy="1325563"/>
          </a:xfrm>
        </p:spPr>
        <p:txBody>
          <a:bodyPr/>
          <a:lstStyle/>
          <a:p>
            <a:r>
              <a:rPr lang="zh-CN" altLang="en-US" noProof="1"/>
              <a:t>单击此处编辑母版标题样式</a:t>
            </a:r>
            <a:endParaRPr lang="en-US" noProof="1"/>
          </a:p>
        </p:txBody>
      </p:sp>
      <p:sp>
        <p:nvSpPr>
          <p:cNvPr id="3" name="Text Placeholder 2"/>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Content Placeholder 3"/>
          <p:cNvSpPr/>
          <p:nvPr>
            <p:ph sz="half" idx="2"/>
          </p:nvPr>
        </p:nvSpPr>
        <p:spPr>
          <a:xfrm>
            <a:off x="839789" y="2505075"/>
            <a:ext cx="5157787"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5" name="Text Placeholder 4"/>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Content Placeholder 5"/>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12" name="Date Placeholder 3"/>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D61CEAC-CA96-4FFB-BA1F-53B807F97E55}"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1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1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ED009FF-5CEA-4366-94B2-72D1C75D913A}"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空白与标题">
    <p:spTree>
      <p:nvGrpSpPr>
        <p:cNvPr id="1" name=""/>
        <p:cNvGrpSpPr/>
        <p:nvPr/>
      </p:nvGrpSpPr>
      <p:grpSpPr>
        <a:xfrm>
          <a:off x="0" y="0"/>
          <a:ext cx="0" cy="0"/>
          <a:chOff x="0" y="0"/>
          <a:chExt cx="0" cy="0"/>
        </a:xfrm>
      </p:grpSpPr>
      <p:sp>
        <p:nvSpPr>
          <p:cNvPr id="5" name="Title 4"/>
          <p:cNvSpPr/>
          <p:nvPr>
            <p:ph type="title"/>
          </p:nvPr>
        </p:nvSpPr>
        <p:spPr>
          <a:xfrm>
            <a:off x="609600" y="274639"/>
            <a:ext cx="10384067" cy="461665"/>
          </a:xfrm>
          <a:prstGeom prst="rect">
            <a:avLst/>
          </a:prstGeom>
        </p:spPr>
        <p:txBody>
          <a:bodyPr/>
          <a:lstStyle/>
          <a:p>
            <a:r>
              <a:rPr lang="en-US" dirty="0"/>
              <a:t>Click to edit Master title style</a:t>
            </a:r>
            <a:endParaRPr lang="en-US" dirty="0"/>
          </a:p>
        </p:txBody>
      </p:sp>
      <p:sp>
        <p:nvSpPr>
          <p:cNvPr id="3" name="Slide Number Placeholder 1"/>
          <p:cNvSpPr/>
          <p:nvPr>
            <p:ph type="sldNum" sz="quarter" idx="4"/>
          </p:nvPr>
        </p:nvSpPr>
        <p:spPr>
          <a:xfrm>
            <a:off x="8737600" y="6534151"/>
            <a:ext cx="2844800" cy="365124"/>
          </a:xfrm>
          <a:prstGeom prst="rect">
            <a:avLst/>
          </a:prstGeom>
        </p:spPr>
        <p:txBody>
          <a:bodyPr vert="horz" lIns="91440" tIns="45720" rIns="91440" bIns="45720" rtlCol="0" anchor="ctr"/>
          <a:lstStyle>
            <a:lvl1pPr algn="r">
              <a:defRPr sz="1200">
                <a:solidFill>
                  <a:schemeClr val="tx1">
                    <a:tint val="75000"/>
                  </a:schemeClr>
                </a:solidFill>
              </a:defRPr>
            </a:lvl1pPr>
          </a:lstStyle>
          <a:p>
            <a:fld id="{7DFCA152-8530-DC4B-9608-E92838551A75}" type="slidenum">
              <a:rPr lang="en-US" smtClean="0"/>
            </a:fld>
            <a:endParaRPr lang="en-US"/>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p:nvPr>
            <p:ph type="dt" sz="half" idx="10"/>
          </p:nvPr>
        </p:nvSpPr>
        <p:spPr>
          <a:xfrm>
            <a:off x="8940800" y="177800"/>
            <a:ext cx="2844800" cy="365124"/>
          </a:xfrm>
        </p:spPr>
        <p:txBody>
          <a:bodyPr/>
          <a:lstStyle/>
          <a:p>
            <a:fld id="{480435F3-CE51-FE47-901D-12AFFB0ECEA9}" type="datetime1">
              <a:rPr lang="en-US" smtClean="0">
                <a:solidFill>
                  <a:prstClr val="black">
                    <a:tint val="75000"/>
                  </a:prstClr>
                </a:solidFill>
              </a:rPr>
            </a:fld>
            <a:endParaRPr lang="en-US">
              <a:solidFill>
                <a:prstClr val="black">
                  <a:tint val="75000"/>
                </a:prstClr>
              </a:solidFill>
            </a:endParaRPr>
          </a:p>
        </p:txBody>
      </p:sp>
      <p:sp>
        <p:nvSpPr>
          <p:cNvPr id="5" name="Footer Placeholder 4"/>
          <p:cNvSpPr/>
          <p:nvPr>
            <p:ph type="ftr" sz="quarter" idx="11"/>
          </p:nvPr>
        </p:nvSpPr>
        <p:spPr>
          <a:xfrm>
            <a:off x="4165600" y="6332538"/>
            <a:ext cx="3860800" cy="365124"/>
          </a:xfrm>
        </p:spPr>
        <p:txBody>
          <a:bodyPr/>
          <a:lstStyle>
            <a:lvl1pPr>
              <a:defRPr>
                <a:latin typeface="LiHei Pro" pitchFamily="34" charset="-122"/>
                <a:ea typeface="LiHei Pro" pitchFamily="34" charset="-122"/>
              </a:defRPr>
            </a:lvl1pPr>
          </a:lstStyle>
          <a:p>
            <a:endParaRPr lang="en-US" dirty="0">
              <a:solidFill>
                <a:prstClr val="white">
                  <a:lumMod val="65000"/>
                </a:prstClr>
              </a:solidFill>
            </a:endParaRPr>
          </a:p>
        </p:txBody>
      </p:sp>
      <p:sp>
        <p:nvSpPr>
          <p:cNvPr id="6" name="Slide Number Placeholder 5"/>
          <p:cNvSpPr/>
          <p:nvPr>
            <p:ph type="sldNum" sz="quarter" idx="12"/>
          </p:nvPr>
        </p:nvSpPr>
        <p:spPr>
          <a:xfrm>
            <a:off x="11282884" y="6144295"/>
            <a:ext cx="480000" cy="304801"/>
          </a:xfrm>
        </p:spPr>
        <p:txBody>
          <a:bodyPr/>
          <a:lstStyle>
            <a:lvl1pPr>
              <a:defRPr sz="1400">
                <a:solidFill>
                  <a:schemeClr val="tx1">
                    <a:lumMod val="50000"/>
                    <a:lumOff val="50000"/>
                  </a:schemeClr>
                </a:solidFill>
                <a:latin typeface="Impact" panose="020B0806030902050204" pitchFamily="34" charset="0"/>
              </a:defRPr>
            </a:lvl1pPr>
          </a:lstStyle>
          <a:p>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a:off x="3025297" y="479824"/>
            <a:ext cx="9166703" cy="25117"/>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0" y="195105"/>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grpSp>
      </p:grpSp>
      <p:sp>
        <p:nvSpPr>
          <p:cNvPr id="24" name="标题占位符 1"/>
          <p:cNvSpPr/>
          <p:nvPr>
            <p:ph type="title"/>
          </p:nvPr>
        </p:nvSpPr>
        <p:spPr>
          <a:xfrm>
            <a:off x="416312" y="206332"/>
            <a:ext cx="3050788" cy="546975"/>
          </a:xfrm>
          <a:prstGeom prst="rect">
            <a:avLst/>
          </a:prstGeom>
        </p:spPr>
        <p:txBody>
          <a:bodyPr vert="horz" lIns="91440" tIns="45720" rIns="91440" bIns="45720"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p:nvPr>
            <p:ph idx="1"/>
          </p:nvPr>
        </p:nvSpPr>
        <p:spPr/>
        <p:txBody>
          <a:bodyPr>
            <a:normAutofit/>
          </a:bodyPr>
          <a:lstStyle>
            <a:lvl1pPr>
              <a:defRPr sz="2520">
                <a:solidFill>
                  <a:schemeClr val="tx1">
                    <a:lumMod val="65000"/>
                    <a:lumOff val="35000"/>
                  </a:schemeClr>
                </a:solidFill>
                <a:latin typeface="黑体" panose="02010609060101010101" charset="-122"/>
                <a:ea typeface="黑体" panose="02010609060101010101" charset="-122"/>
              </a:defRPr>
            </a:lvl1pPr>
            <a:lvl2pPr>
              <a:defRPr sz="2170">
                <a:solidFill>
                  <a:schemeClr val="tx1">
                    <a:lumMod val="65000"/>
                    <a:lumOff val="35000"/>
                  </a:schemeClr>
                </a:solidFill>
                <a:latin typeface="黑体" panose="02010609060101010101" charset="-122"/>
                <a:ea typeface="黑体" panose="02010609060101010101" charset="-122"/>
              </a:defRPr>
            </a:lvl2pPr>
            <a:lvl3pPr>
              <a:defRPr sz="2170">
                <a:solidFill>
                  <a:schemeClr val="tx1">
                    <a:lumMod val="65000"/>
                    <a:lumOff val="35000"/>
                  </a:schemeClr>
                </a:solidFill>
                <a:latin typeface="黑体" panose="02010609060101010101" charset="-122"/>
                <a:ea typeface="黑体" panose="02010609060101010101" charset="-122"/>
              </a:defRPr>
            </a:lvl3pPr>
            <a:lvl4pPr>
              <a:defRPr sz="2170">
                <a:solidFill>
                  <a:schemeClr val="tx1">
                    <a:lumMod val="65000"/>
                    <a:lumOff val="35000"/>
                  </a:schemeClr>
                </a:solidFill>
                <a:latin typeface="黑体" panose="02010609060101010101" charset="-122"/>
                <a:ea typeface="黑体" panose="02010609060101010101" charset="-122"/>
              </a:defRPr>
            </a:lvl4pPr>
            <a:lvl5pPr>
              <a:defRPr sz="2170">
                <a:solidFill>
                  <a:schemeClr val="tx1">
                    <a:lumMod val="65000"/>
                    <a:lumOff val="35000"/>
                  </a:schemeClr>
                </a:solidFill>
                <a:latin typeface="黑体" panose="02010609060101010101" charset="-122"/>
                <a:ea typeface="黑体" panose="02010609060101010101" charset="-122"/>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Title 1"/>
          <p:cNvSpPr/>
          <p:nvPr>
            <p:ph type="title"/>
          </p:nvPr>
        </p:nvSpPr>
        <p:spPr>
          <a:xfrm>
            <a:off x="508012" y="228654"/>
            <a:ext cx="11074651" cy="393744"/>
          </a:xfrm>
        </p:spPr>
        <p:txBody>
          <a:bodyPr anchor="t">
            <a:noAutofit/>
          </a:bodyPr>
          <a:lstStyle>
            <a:lvl1pPr algn="l">
              <a:defRPr sz="2170" b="0" cap="all" spc="459">
                <a:solidFill>
                  <a:schemeClr val="accent6">
                    <a:lumMod val="75000"/>
                  </a:schemeClr>
                </a:solidFill>
                <a:latin typeface="微软雅黑" panose="020B0503020204020204" charset="-122"/>
                <a:ea typeface="微软雅黑" panose="020B0503020204020204" charset="-122"/>
              </a:defRPr>
            </a:lvl1pPr>
          </a:lstStyle>
          <a:p>
            <a:r>
              <a:rPr lang="en-US" dirty="0" smtClean="0"/>
              <a:t>Click to edit Master title style</a:t>
            </a:r>
            <a:endParaRPr lang="en-US" dirty="0"/>
          </a:p>
        </p:txBody>
      </p:sp>
      <p:sp>
        <p:nvSpPr>
          <p:cNvPr id="8" name="Date Placeholder 3"/>
          <p:cNvSpPr/>
          <p:nvPr>
            <p:ph type="dt" sz="half" idx="10"/>
          </p:nvPr>
        </p:nvSpPr>
        <p:spPr>
          <a:xfrm>
            <a:off x="1536735" y="6286760"/>
            <a:ext cx="2540057" cy="457220"/>
          </a:xfrm>
        </p:spPr>
        <p:txBody>
          <a:bodyPr/>
          <a:lstStyle>
            <a:lvl1pPr>
              <a:defRPr>
                <a:latin typeface="黑体" panose="02010609060101010101" charset="-122"/>
                <a:ea typeface="黑体" panose="02010609060101010101" charset="-122"/>
              </a:defRPr>
            </a:lvl1pPr>
          </a:lstStyle>
          <a:p>
            <a:pPr>
              <a:defRPr/>
            </a:pPr>
            <a:fld id="{8C9E25D9-71D6-471D-A319-05C23FB3B995}" type="datetimeFigureOut">
              <a:rPr lang="en-US">
                <a:solidFill>
                  <a:prstClr val="black"/>
                </a:solidFill>
              </a:rPr>
            </a:fld>
            <a:endParaRPr lang="en-US">
              <a:solidFill>
                <a:prstClr val="black"/>
              </a:solidFill>
            </a:endParaRPr>
          </a:p>
        </p:txBody>
      </p:sp>
      <p:sp>
        <p:nvSpPr>
          <p:cNvPr id="9" name="Footer Placeholder 4"/>
          <p:cNvSpPr/>
          <p:nvPr>
            <p:ph type="ftr" sz="quarter" idx="11"/>
          </p:nvPr>
        </p:nvSpPr>
        <p:spPr>
          <a:xfrm>
            <a:off x="4788009" y="6286760"/>
            <a:ext cx="3860887" cy="457220"/>
          </a:xfrm>
        </p:spPr>
        <p:txBody>
          <a:bodyPr/>
          <a:lstStyle>
            <a:lvl1pPr>
              <a:defRPr>
                <a:latin typeface="黑体" panose="02010609060101010101" charset="-122"/>
                <a:ea typeface="黑体" panose="02010609060101010101" charset="-122"/>
              </a:defRPr>
            </a:lvl1pPr>
          </a:lstStyle>
          <a:p>
            <a:pPr>
              <a:defRPr/>
            </a:pPr>
            <a:endParaRPr lang="en-US">
              <a:solidFill>
                <a:prstClr val="black"/>
              </a:solidFill>
            </a:endParaRPr>
          </a:p>
        </p:txBody>
      </p:sp>
      <p:sp>
        <p:nvSpPr>
          <p:cNvPr id="10" name="Slide Number Placeholder 5"/>
          <p:cNvSpPr/>
          <p:nvPr>
            <p:ph type="sldNum" sz="quarter" idx="12"/>
          </p:nvPr>
        </p:nvSpPr>
        <p:spPr>
          <a:xfrm>
            <a:off x="9360112" y="6286760"/>
            <a:ext cx="2540057" cy="457220"/>
          </a:xfrm>
        </p:spPr>
        <p:txBody>
          <a:bodyPr/>
          <a:lstStyle>
            <a:lvl1pPr>
              <a:defRPr>
                <a:latin typeface="黑体" panose="02010609060101010101" charset="-122"/>
                <a:ea typeface="黑体" panose="02010609060101010101" charset="-122"/>
              </a:defRPr>
            </a:lvl1pPr>
          </a:lstStyle>
          <a:p>
            <a:pPr>
              <a:defRPr/>
            </a:pPr>
            <a:fld id="{24F741EF-1C11-4DB8-A4B3-D27CA54C259E}" type="slidenum">
              <a:rPr lang="en-US">
                <a:solidFill>
                  <a:prstClr val="black"/>
                </a:solidFill>
              </a:rPr>
            </a:fld>
            <a:endParaRPr lang="en-US">
              <a:solidFill>
                <a:prstClr val="black"/>
              </a:solidFill>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ext Placeholder 6"/>
          <p:cNvSpPr/>
          <p:nvPr>
            <p:ph type="body" sz="quarter" idx="10"/>
          </p:nvPr>
        </p:nvSpPr>
        <p:spPr>
          <a:xfrm>
            <a:off x="334447" y="1052542"/>
            <a:ext cx="11425768" cy="5256212"/>
          </a:xfrm>
          <a:prstGeom prst="rect">
            <a:avLst/>
          </a:prstGeom>
        </p:spPr>
        <p:txBody>
          <a:bodyPr lIns="81621" tIns="40810" rIns="81621" bIns="40810"/>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灯片编号占位符 5"/>
          <p:cNvSpPr/>
          <p:nvPr>
            <p:ph type="sldNum" sz="quarter" idx="4"/>
          </p:nvPr>
        </p:nvSpPr>
        <p:spPr>
          <a:xfrm>
            <a:off x="9299904" y="6525363"/>
            <a:ext cx="2844801" cy="317908"/>
          </a:xfrm>
          <a:prstGeom prst="rect">
            <a:avLst/>
          </a:prstGeom>
        </p:spPr>
        <p:txBody>
          <a:bodyPr lIns="0" tIns="0" rIns="179960" bIns="0" anchor="ctr"/>
          <a:lstStyle>
            <a:lvl1pPr algn="r">
              <a:lnSpc>
                <a:spcPts val="1600"/>
              </a:lnSpc>
              <a:defRPr sz="1100">
                <a:solidFill>
                  <a:srgbClr val="000000"/>
                </a:solidFill>
                <a:latin typeface="Arial" panose="020B0604020202020204" pitchFamily="34" charset="0"/>
                <a:cs typeface="Arial" panose="020B0604020202020204" pitchFamily="34" charset="0"/>
              </a:defRPr>
            </a:lvl1pPr>
          </a:lstStyle>
          <a:p>
            <a:fld id="{0478B43D-FE6D-49CD-B6FA-A56FFBCB104D}"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种并列内容">
    <p:spTree>
      <p:nvGrpSpPr>
        <p:cNvPr id="1" name=""/>
        <p:cNvGrpSpPr/>
        <p:nvPr/>
      </p:nvGrpSpPr>
      <p:grpSpPr>
        <a:xfrm>
          <a:off x="0" y="0"/>
          <a:ext cx="0" cy="0"/>
          <a:chOff x="0" y="0"/>
          <a:chExt cx="0" cy="0"/>
        </a:xfrm>
      </p:grpSpPr>
      <p:sp>
        <p:nvSpPr>
          <p:cNvPr id="8" name="Title 7"/>
          <p:cNvSpPr/>
          <p:nvPr>
            <p:ph type="title"/>
          </p:nvPr>
        </p:nvSpPr>
        <p:spPr/>
        <p:txBody>
          <a:bodyPr/>
          <a:lstStyle/>
          <a:p>
            <a:r>
              <a:rPr lang="zh-CN" altLang="en-US" smtClean="0"/>
              <a:t>单击此处编辑母版标题样式</a:t>
            </a:r>
            <a:endParaRPr lang="en-US"/>
          </a:p>
        </p:txBody>
      </p:sp>
      <p:sp>
        <p:nvSpPr>
          <p:cNvPr id="12" name="Content Placeholder 11"/>
          <p:cNvSpPr/>
          <p:nvPr>
            <p:ph sz="quarter" idx="13"/>
          </p:nvPr>
        </p:nvSpPr>
        <p:spPr>
          <a:xfrm>
            <a:off x="609603" y="974122"/>
            <a:ext cx="5281084" cy="5590956"/>
          </a:xfrm>
        </p:spPr>
        <p:txBody>
          <a:bodyPr>
            <a:normAutofit/>
          </a:bodyPr>
          <a:lstStyle>
            <a:lvl1pPr>
              <a:defRPr sz="2665"/>
            </a:lvl1pPr>
            <a:lvl2pPr>
              <a:defRPr sz="2400"/>
            </a:lvl2pPr>
            <a:lvl3pPr>
              <a:defRPr sz="2130"/>
            </a:lvl3pPr>
            <a:lvl4pPr>
              <a:defRPr sz="1865"/>
            </a:lvl4pPr>
            <a:lvl5pPr>
              <a:defRPr sz="1865"/>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3" name="Content Placeholder 11"/>
          <p:cNvSpPr/>
          <p:nvPr>
            <p:ph sz="quarter" idx="14"/>
          </p:nvPr>
        </p:nvSpPr>
        <p:spPr>
          <a:xfrm>
            <a:off x="6369256" y="974122"/>
            <a:ext cx="5281084" cy="5590956"/>
          </a:xfrm>
        </p:spPr>
        <p:txBody>
          <a:bodyPr>
            <a:normAutofit/>
          </a:bodyPr>
          <a:lstStyle>
            <a:lvl1pPr>
              <a:defRPr sz="2665"/>
            </a:lvl1pPr>
            <a:lvl2pPr>
              <a:defRPr sz="2400"/>
            </a:lvl2pPr>
            <a:lvl3pPr>
              <a:defRPr sz="2130"/>
            </a:lvl3pPr>
            <a:lvl4pPr>
              <a:defRPr sz="1865"/>
            </a:lvl4pPr>
            <a:lvl5pPr>
              <a:defRPr sz="1865"/>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日期占位符 3"/>
          <p:cNvSpPr/>
          <p:nvPr>
            <p:ph type="dt" sz="half" idx="2"/>
          </p:nvPr>
        </p:nvSpPr>
        <p:spPr>
          <a:xfrm>
            <a:off x="609600" y="6525346"/>
            <a:ext cx="2844800" cy="317908"/>
          </a:xfrm>
          <a:prstGeom prst="rect">
            <a:avLst/>
          </a:prstGeom>
        </p:spPr>
        <p:txBody>
          <a:bodyPr lIns="0" tIns="0" rIns="0" bIns="0" anchor="ctr"/>
          <a:lstStyle>
            <a:lvl1pPr algn="ctr">
              <a:lnSpc>
                <a:spcPts val="1600"/>
              </a:lnSpc>
              <a:defRPr sz="1400">
                <a:latin typeface="Arial" panose="020B0604020202020204" pitchFamily="34" charset="0"/>
                <a:cs typeface="Arial" panose="020B0604020202020204" pitchFamily="34" charset="0"/>
              </a:defRPr>
            </a:lvl1pPr>
          </a:lstStyle>
          <a:p>
            <a:pPr>
              <a:buClr>
                <a:srgbClr val="B2B4B2"/>
              </a:buClr>
            </a:pPr>
            <a:fld id="{CF4FFE4A-483E-4186-BB18-1D06865FEA2D}" type="datetime1">
              <a:rPr lang="zh-CN" altLang="en-US" smtClean="0">
                <a:solidFill>
                  <a:srgbClr val="404040"/>
                </a:solidFill>
              </a:rPr>
            </a:fld>
            <a:endParaRPr lang="zh-CN" altLang="en-US">
              <a:solidFill>
                <a:srgbClr val="404040"/>
              </a:solidFill>
            </a:endParaRPr>
          </a:p>
        </p:txBody>
      </p:sp>
      <p:sp>
        <p:nvSpPr>
          <p:cNvPr id="6" name="页脚占位符 4"/>
          <p:cNvSpPr/>
          <p:nvPr>
            <p:ph type="ftr" sz="quarter" idx="3"/>
          </p:nvPr>
        </p:nvSpPr>
        <p:spPr>
          <a:xfrm>
            <a:off x="4165600" y="6525346"/>
            <a:ext cx="3860800" cy="317908"/>
          </a:xfrm>
          <a:prstGeom prst="rect">
            <a:avLst/>
          </a:prstGeom>
        </p:spPr>
        <p:txBody>
          <a:bodyPr lIns="0" tIns="0" rIns="0" bIns="0" anchor="ctr"/>
          <a:lstStyle>
            <a:lvl1pPr algn="ctr">
              <a:lnSpc>
                <a:spcPts val="1600"/>
              </a:lnSpc>
              <a:defRPr sz="1400">
                <a:latin typeface="Arial" panose="020B0604020202020204" pitchFamily="34" charset="0"/>
                <a:cs typeface="Arial" panose="020B0604020202020204" pitchFamily="34" charset="0"/>
              </a:defRPr>
            </a:lvl1pPr>
          </a:lstStyle>
          <a:p>
            <a:pPr>
              <a:buClr>
                <a:srgbClr val="B2B4B2"/>
              </a:buClr>
            </a:pPr>
            <a:endParaRPr lang="zh-CN" altLang="en-US">
              <a:solidFill>
                <a:srgbClr val="404040"/>
              </a:solidFill>
            </a:endParaRPr>
          </a:p>
        </p:txBody>
      </p:sp>
      <p:sp>
        <p:nvSpPr>
          <p:cNvPr id="9" name="灯片编号占位符 5"/>
          <p:cNvSpPr/>
          <p:nvPr>
            <p:ph type="sldNum" sz="quarter" idx="4"/>
          </p:nvPr>
        </p:nvSpPr>
        <p:spPr>
          <a:xfrm>
            <a:off x="9299872" y="6525346"/>
            <a:ext cx="2844800" cy="317908"/>
          </a:xfrm>
          <a:prstGeom prst="rect">
            <a:avLst/>
          </a:prstGeom>
        </p:spPr>
        <p:txBody>
          <a:bodyPr lIns="0" tIns="0" rIns="180000" bIns="0" anchor="ctr"/>
          <a:lstStyle>
            <a:lvl1pPr algn="r">
              <a:lnSpc>
                <a:spcPts val="1600"/>
              </a:lnSpc>
              <a:defRPr sz="1400">
                <a:latin typeface="Arial" panose="020B0604020202020204" pitchFamily="34" charset="0"/>
                <a:cs typeface="Arial" panose="020B0604020202020204" pitchFamily="34" charset="0"/>
              </a:defRPr>
            </a:lvl1pPr>
          </a:lstStyle>
          <a:p>
            <a:pPr>
              <a:buClr>
                <a:srgbClr val="B2B4B2"/>
              </a:buClr>
            </a:pPr>
            <a:fld id="{0478B43D-FE6D-49CD-B6FA-A56FFBCB104D}" type="slidenum">
              <a:rPr lang="zh-CN" altLang="en-US" smtClean="0">
                <a:solidFill>
                  <a:srgbClr val="404040"/>
                </a:solidFill>
              </a:rPr>
            </a:fld>
            <a:endParaRPr lang="zh-CN" altLang="en-US" dirty="0">
              <a:solidFill>
                <a:srgbClr val="404040"/>
              </a:solidFill>
            </a:endParaRP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单幅">
    <p:spTree>
      <p:nvGrpSpPr>
        <p:cNvPr id="1" name=""/>
        <p:cNvGrpSpPr/>
        <p:nvPr/>
      </p:nvGrpSpPr>
      <p:grpSpPr>
        <a:xfrm>
          <a:off x="0" y="0"/>
          <a:ext cx="0" cy="0"/>
          <a:chOff x="0" y="0"/>
          <a:chExt cx="0" cy="0"/>
        </a:xfrm>
      </p:grpSpPr>
      <p:sp>
        <p:nvSpPr>
          <p:cNvPr id="2" name="标题 1"/>
          <p:cNvSpPr/>
          <p:nvPr>
            <p:ph type="title"/>
          </p:nvPr>
        </p:nvSpPr>
        <p:spPr/>
        <p:txBody>
          <a:bodyPr/>
          <a:lstStyle>
            <a:lvl1pPr>
              <a:defRPr>
                <a:latin typeface="Helvetica Neue"/>
                <a:ea typeface="黑体" panose="02010609060101010101" charset="-122"/>
              </a:defRPr>
            </a:lvl1pPr>
          </a:lstStyle>
          <a:p>
            <a:r>
              <a:rPr lang="zh-CN" altLang="en-US" smtClean="0"/>
              <a:t>单击此处编辑母版标题样式</a:t>
            </a:r>
            <a:endParaRPr lang="zh-CN" altLang="en-US" dirty="0"/>
          </a:p>
        </p:txBody>
      </p:sp>
      <p:sp>
        <p:nvSpPr>
          <p:cNvPr id="3" name="内容占位符 2"/>
          <p:cNvSpPr/>
          <p:nvPr>
            <p:ph idx="1"/>
          </p:nvPr>
        </p:nvSpPr>
        <p:spPr/>
        <p:txBody>
          <a:bodyPr>
            <a:normAutofit/>
          </a:bodyPr>
          <a:lstStyle>
            <a:lvl1pPr marL="0" indent="0">
              <a:spcBef>
                <a:spcPts val="0"/>
              </a:spcBef>
              <a:spcAft>
                <a:spcPts val="100"/>
              </a:spcAft>
              <a:buNone/>
              <a:defRPr sz="1800">
                <a:latin typeface="Helvetica Neue"/>
                <a:ea typeface="黑体" panose="02010609060101010101" charset="-122"/>
              </a:defRPr>
            </a:lvl1pPr>
          </a:lstStyle>
          <a:p>
            <a:pPr lvl="0"/>
            <a:r>
              <a:rPr lang="zh-CN" altLang="en-US" smtClean="0"/>
              <a:t>单击此处编辑母版文本样式</a:t>
            </a:r>
            <a:endParaRPr lang="zh-CN" altLang="en-US" smtClean="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p:nvPr>
            <p:ph type="title"/>
          </p:nvPr>
        </p:nvSpPr>
        <p:spPr>
          <a:xfrm>
            <a:off x="335360" y="0"/>
            <a:ext cx="10972800" cy="836712"/>
          </a:xfrm>
          <a:prstGeom prst="rect">
            <a:avLst/>
          </a:prstGeom>
        </p:spPr>
        <p:txBody>
          <a:bodyPr>
            <a:normAutofit/>
          </a:bodyPr>
          <a:lstStyle>
            <a:lvl1pPr algn="l">
              <a:defRPr lang="en-US" sz="4265" b="1" kern="1200" dirty="0" smtClean="0">
                <a:ln>
                  <a:noFill/>
                </a:ln>
                <a:solidFill>
                  <a:schemeClr val="bg1"/>
                </a:solidFill>
                <a:effectLst>
                  <a:outerShdw blurRad="50800" dist="38100" dir="16200000" rotWithShape="0">
                    <a:prstClr val="black">
                      <a:alpha val="40000"/>
                    </a:prstClr>
                  </a:outerShdw>
                </a:effectLst>
                <a:latin typeface="Arial" panose="020B0604020202020204" pitchFamily="34" charset="0"/>
                <a:ea typeface="+mn-ea"/>
                <a:cs typeface="Arial" panose="020B0604020202020204" pitchFamily="34" charset="0"/>
              </a:defRPr>
            </a:lvl1pPr>
          </a:lstStyle>
          <a:p>
            <a:r>
              <a:rPr lang="en-US" dirty="0" smtClean="0"/>
              <a:t>Click to edit Master title style</a:t>
            </a:r>
            <a:endParaRPr lang="en-US" dirty="0"/>
          </a:p>
        </p:txBody>
      </p:sp>
      <p:sp>
        <p:nvSpPr>
          <p:cNvPr id="7" name="Text Placeholder 6"/>
          <p:cNvSpPr/>
          <p:nvPr>
            <p:ph type="body" sz="quarter" idx="10"/>
          </p:nvPr>
        </p:nvSpPr>
        <p:spPr>
          <a:xfrm>
            <a:off x="334435" y="1052513"/>
            <a:ext cx="11425767" cy="5256212"/>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3" name="Content Placeholder 2"/>
          <p:cNvSpPr/>
          <p:nvPr>
            <p:ph idx="1"/>
          </p:nvPr>
        </p:nvSpPr>
        <p:spPr>
          <a:xfrm>
            <a:off x="609600" y="969591"/>
            <a:ext cx="10972800" cy="5454631"/>
          </a:xfrm>
        </p:spPr>
        <p:txBody>
          <a:bodyPr>
            <a:normAutofit/>
          </a:bodyPr>
          <a:lstStyle>
            <a:lvl1pPr>
              <a:defRPr sz="1500">
                <a:solidFill>
                  <a:srgbClr val="404040"/>
                </a:solidFill>
              </a:defRPr>
            </a:lvl1pPr>
            <a:lvl2pPr>
              <a:defRPr sz="1400">
                <a:solidFill>
                  <a:srgbClr val="404040"/>
                </a:solidFill>
              </a:defRPr>
            </a:lvl2pPr>
            <a:lvl3pPr>
              <a:defRPr sz="1200">
                <a:solidFill>
                  <a:srgbClr val="404040"/>
                </a:solidFill>
              </a:defRPr>
            </a:lvl3pPr>
            <a:lvl4pPr>
              <a:defRPr sz="1100">
                <a:solidFill>
                  <a:srgbClr val="404040"/>
                </a:solidFill>
              </a:defRPr>
            </a:lvl4pPr>
            <a:lvl5pPr>
              <a:defRPr sz="1100">
                <a:solidFill>
                  <a:srgbClr val="404040"/>
                </a:solidFill>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en-US" strike="noStrike" noProof="1"/>
          </a:p>
        </p:txBody>
      </p:sp>
      <p:sp>
        <p:nvSpPr>
          <p:cNvPr id="9" name="Title 7"/>
          <p:cNvSpPr/>
          <p:nvPr>
            <p:ph type="title"/>
          </p:nvPr>
        </p:nvSpPr>
        <p:spPr>
          <a:xfrm>
            <a:off x="609601" y="156713"/>
            <a:ext cx="10384067" cy="400251"/>
          </a:xfrm>
        </p:spPr>
        <p:txBody>
          <a:bodyPr/>
          <a:lstStyle/>
          <a:p>
            <a:pPr fontAlgn="auto"/>
            <a:r>
              <a:rPr lang="zh-CN" altLang="en-US" strike="noStrike" noProof="1"/>
              <a:t>单击此处编辑母版标题样式</a:t>
            </a:r>
            <a:endParaRPr lang="en-US" strike="noStrike" noProof="1"/>
          </a:p>
        </p:txBody>
      </p:sp>
      <p:sp>
        <p:nvSpPr>
          <p:cNvPr id="4" name="日期占位符 3"/>
          <p:cNvSpPr/>
          <p:nvPr>
            <p:ph type="dt" sz="half" idx="2"/>
          </p:nvPr>
        </p:nvSpPr>
        <p:spPr>
          <a:xfrm>
            <a:off x="609600" y="6529388"/>
            <a:ext cx="2844800" cy="317500"/>
          </a:xfrm>
          <a:prstGeom prst="rect">
            <a:avLst/>
          </a:prstGeom>
        </p:spPr>
        <p:txBody>
          <a:bodyPr lIns="0" tIns="0" rIns="0" bIns="0" anchor="ctr"/>
          <a:lstStyle>
            <a:lvl1pPr algn="ctr">
              <a:lnSpc>
                <a:spcPts val="1600"/>
              </a:lnSpc>
              <a:defRPr sz="800">
                <a:latin typeface="Arial" panose="020B0604020202020204" pitchFamily="34" charset="0"/>
                <a:cs typeface="Arial" panose="020B0604020202020204" pitchFamily="34" charset="0"/>
              </a:defRPr>
            </a:lvl1pPr>
          </a:lstStyle>
          <a:p>
            <a:pPr fontAlgn="auto">
              <a:spcBef>
                <a:spcPts val="0"/>
              </a:spcBef>
              <a:spcAft>
                <a:spcPts val="0"/>
              </a:spcAft>
            </a:pPr>
            <a:r>
              <a:rPr lang="zh-CN" altLang="en-US" strike="noStrike" noProof="1">
                <a:solidFill>
                  <a:srgbClr val="404040"/>
                </a:solidFill>
                <a:latin typeface="Arial" panose="020B0604020202020204" pitchFamily="34" charset="0"/>
                <a:ea typeface="+mn-ea"/>
                <a:cs typeface="Arial" panose="020B0604020202020204" pitchFamily="34" charset="0"/>
              </a:rPr>
              <a:t>1</a:t>
            </a:r>
            <a:endParaRPr lang="zh-CN" altLang="en-US" strike="noStrike" noProof="1">
              <a:solidFill>
                <a:srgbClr val="404040"/>
              </a:solidFill>
            </a:endParaRPr>
          </a:p>
        </p:txBody>
      </p:sp>
      <p:sp>
        <p:nvSpPr>
          <p:cNvPr id="5" name="页脚占位符 4"/>
          <p:cNvSpPr/>
          <p:nvPr>
            <p:ph type="ftr" sz="quarter" idx="3"/>
          </p:nvPr>
        </p:nvSpPr>
        <p:spPr>
          <a:xfrm>
            <a:off x="4165600" y="6529388"/>
            <a:ext cx="3860800" cy="317500"/>
          </a:xfrm>
          <a:prstGeom prst="rect">
            <a:avLst/>
          </a:prstGeom>
        </p:spPr>
        <p:txBody>
          <a:bodyPr lIns="0" tIns="0" rIns="0" bIns="0" anchor="ctr"/>
          <a:lstStyle>
            <a:lvl1pPr algn="ctr">
              <a:lnSpc>
                <a:spcPts val="1600"/>
              </a:lnSpc>
              <a:defRPr sz="800">
                <a:latin typeface="Arial" panose="020B0604020202020204" pitchFamily="34" charset="0"/>
                <a:cs typeface="Arial" panose="020B0604020202020204" pitchFamily="34" charset="0"/>
              </a:defRPr>
            </a:lvl1pPr>
          </a:lstStyle>
          <a:p>
            <a:pPr fontAlgn="auto">
              <a:spcBef>
                <a:spcPts val="0"/>
              </a:spcBef>
              <a:spcAft>
                <a:spcPts val="0"/>
              </a:spcAft>
            </a:pPr>
            <a:endParaRPr lang="zh-CN" altLang="en-US" strike="noStrike" noProof="1">
              <a:solidFill>
                <a:srgbClr val="404040"/>
              </a:solidFill>
            </a:endParaRPr>
          </a:p>
        </p:txBody>
      </p:sp>
      <p:sp>
        <p:nvSpPr>
          <p:cNvPr id="8" name="灯片编号占位符 5"/>
          <p:cNvSpPr/>
          <p:nvPr>
            <p:ph type="sldNum" sz="quarter" idx="4"/>
          </p:nvPr>
        </p:nvSpPr>
        <p:spPr>
          <a:xfrm>
            <a:off x="9301163" y="6529388"/>
            <a:ext cx="2844800" cy="317500"/>
          </a:xfrm>
          <a:prstGeom prst="rect">
            <a:avLst/>
          </a:prstGeom>
        </p:spPr>
        <p:txBody>
          <a:bodyPr lIns="0" tIns="0" rIns="179992" bIns="0" anchor="ctr"/>
          <a:lstStyle>
            <a:lvl1pPr algn="r">
              <a:lnSpc>
                <a:spcPts val="1600"/>
              </a:lnSpc>
              <a:defRPr sz="800">
                <a:latin typeface="Arial" panose="020B0604020202020204" pitchFamily="34" charset="0"/>
                <a:cs typeface="Arial" panose="020B0604020202020204" pitchFamily="34" charset="0"/>
              </a:defRPr>
            </a:lvl1pPr>
          </a:lstStyle>
          <a:p>
            <a:pPr fontAlgn="auto">
              <a:spcBef>
                <a:spcPts val="0"/>
              </a:spcBef>
              <a:spcAft>
                <a:spcPts val="0"/>
              </a:spcAft>
            </a:pPr>
            <a:fld id="{0478B43D-FE6D-49CD-B6FA-A56FFBCB104D}" type="slidenum">
              <a:rPr lang="zh-CN" altLang="en-US" strike="noStrike" noProof="1" smtClean="0">
                <a:solidFill>
                  <a:srgbClr val="404040"/>
                </a:solidFill>
                <a:latin typeface="Arial" panose="020B0604020202020204" pitchFamily="34" charset="0"/>
                <a:ea typeface="+mn-ea"/>
                <a:cs typeface="Arial" panose="020B0604020202020204" pitchFamily="34" charset="0"/>
              </a:rPr>
            </a:fld>
            <a:endParaRPr lang="zh-CN" altLang="en-US" strike="noStrike" noProof="1">
              <a:solidFill>
                <a:srgbClr val="404040"/>
              </a:solidFill>
            </a:endParaRPr>
          </a:p>
        </p:txBody>
      </p:sp>
    </p:spTree>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纯文本版式">
    <p:spTree>
      <p:nvGrpSpPr>
        <p:cNvPr id="1" name=""/>
        <p:cNvGrpSpPr/>
        <p:nvPr/>
      </p:nvGrpSpPr>
      <p:grpSpPr>
        <a:xfrm>
          <a:off x="0" y="0"/>
          <a:ext cx="0" cy="0"/>
          <a:chOff x="0" y="0"/>
          <a:chExt cx="0" cy="0"/>
        </a:xfrm>
      </p:grpSpPr>
      <p:sp>
        <p:nvSpPr>
          <p:cNvPr id="6" name="Rectangle 14"/>
          <p:cNvSpPr/>
          <p:nvPr userDrawn="1"/>
        </p:nvSpPr>
        <p:spPr>
          <a:xfrm>
            <a:off x="0" y="0"/>
            <a:ext cx="12192000" cy="72000"/>
          </a:xfrm>
          <a:prstGeom prst="rect">
            <a:avLst/>
          </a:prstGeom>
          <a:solidFill>
            <a:srgbClr val="EF6F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华文细黑" panose="02010600040101010101" charset="-122"/>
            </a:endParaRPr>
          </a:p>
        </p:txBody>
      </p:sp>
      <p:sp>
        <p:nvSpPr>
          <p:cNvPr id="11" name="文本占位符 16"/>
          <p:cNvSpPr/>
          <p:nvPr>
            <p:ph type="body" sz="quarter" idx="11" hasCustomPrompt="1"/>
          </p:nvPr>
        </p:nvSpPr>
        <p:spPr>
          <a:xfrm>
            <a:off x="476251" y="1143002"/>
            <a:ext cx="10953787" cy="5357812"/>
          </a:xfrm>
          <a:prstGeom prst="rect">
            <a:avLst/>
          </a:prstGeom>
        </p:spPr>
        <p:txBody>
          <a:bodyPr/>
          <a:lstStyle>
            <a:lvl1pPr>
              <a:buFont typeface="Wingdings" panose="05000000000000000000" pitchFamily="2" charset="2"/>
              <a:buChar char="l"/>
              <a:defRPr sz="1800">
                <a:latin typeface="华文细黑" panose="02010600040101010101" charset="-122"/>
                <a:ea typeface="华文细黑" panose="02010600040101010101" charset="-122"/>
              </a:defRPr>
            </a:lvl1pPr>
            <a:lvl2pPr>
              <a:buFont typeface="Wingdings" panose="05000000000000000000" pitchFamily="2" charset="2"/>
              <a:buChar char="l"/>
              <a:defRPr sz="2400">
                <a:latin typeface="黑体" panose="02010609060101010101" charset="-122"/>
                <a:ea typeface="黑体" panose="02010609060101010101" charset="-122"/>
              </a:defRPr>
            </a:lvl2pPr>
            <a:lvl3pPr>
              <a:buFont typeface="Wingdings" panose="05000000000000000000" pitchFamily="2" charset="2"/>
              <a:buChar char="l"/>
              <a:defRPr sz="2000">
                <a:latin typeface="黑体" panose="02010609060101010101" charset="-122"/>
                <a:ea typeface="黑体" panose="02010609060101010101" charset="-122"/>
              </a:defRPr>
            </a:lvl3pPr>
            <a:lvl4pPr>
              <a:buFont typeface="Wingdings" panose="05000000000000000000" pitchFamily="2" charset="2"/>
              <a:buChar char="l"/>
              <a:defRPr sz="1800">
                <a:latin typeface="黑体" panose="02010609060101010101" charset="-122"/>
                <a:ea typeface="黑体" panose="02010609060101010101" charset="-122"/>
              </a:defRPr>
            </a:lvl4pPr>
            <a:lvl5pPr>
              <a:buFont typeface="Wingdings" panose="05000000000000000000" pitchFamily="2" charset="2"/>
              <a:buChar char="l"/>
              <a:defRPr sz="1800">
                <a:latin typeface="黑体" panose="02010609060101010101" charset="-122"/>
                <a:ea typeface="黑体" panose="02010609060101010101" charset="-122"/>
              </a:defRPr>
            </a:lvl5pPr>
          </a:lstStyle>
          <a:p>
            <a:pPr lvl="0"/>
            <a:r>
              <a:rPr lang="zh-CN" altLang="en-US" dirty="0"/>
              <a:t>纯文本文字（</a:t>
            </a:r>
            <a:r>
              <a:rPr lang="en-US" altLang="zh-CN" dirty="0"/>
              <a:t>18</a:t>
            </a:r>
            <a:r>
              <a:rPr lang="zh-CN" altLang="en-US" dirty="0"/>
              <a:t>磅）</a:t>
            </a:r>
            <a:endParaRPr lang="zh-CN" altLang="en-US" dirty="0"/>
          </a:p>
        </p:txBody>
      </p:sp>
      <p:sp>
        <p:nvSpPr>
          <p:cNvPr id="12" name="文本占位符 14"/>
          <p:cNvSpPr/>
          <p:nvPr>
            <p:ph type="body" sz="quarter" idx="10" hasCustomPrompt="1"/>
          </p:nvPr>
        </p:nvSpPr>
        <p:spPr>
          <a:xfrm>
            <a:off x="815415" y="122265"/>
            <a:ext cx="6286500" cy="500063"/>
          </a:xfrm>
          <a:prstGeom prst="rect">
            <a:avLst/>
          </a:prstGeom>
        </p:spPr>
        <p:txBody>
          <a:bodyPr/>
          <a:lstStyle>
            <a:lvl1pPr>
              <a:buNone/>
              <a:defRPr b="1">
                <a:solidFill>
                  <a:srgbClr val="FF671F"/>
                </a:solidFill>
                <a:latin typeface="华文细黑" panose="02010600040101010101" charset="-122"/>
                <a:ea typeface="华文细黑" panose="02010600040101010101" charset="-122"/>
              </a:defRPr>
            </a:lvl1pPr>
          </a:lstStyle>
          <a:p>
            <a:pPr lvl="0"/>
            <a:r>
              <a:rPr lang="zh-CN" altLang="en-US" dirty="0"/>
              <a:t>标题行</a:t>
            </a:r>
            <a:endParaRPr lang="zh-CN" altLang="en-US" dirty="0"/>
          </a:p>
        </p:txBody>
      </p:sp>
      <p:sp>
        <p:nvSpPr>
          <p:cNvPr id="7" name="灯片编号占位符 1"/>
          <p:cNvSpPr/>
          <p:nvPr>
            <p:ph type="sldNum" sz="quarter" idx="4"/>
          </p:nvPr>
        </p:nvSpPr>
        <p:spPr>
          <a:xfrm>
            <a:off x="9324267" y="6492876"/>
            <a:ext cx="2844800" cy="365124"/>
          </a:xfrm>
          <a:prstGeom prst="rect">
            <a:avLst/>
          </a:prstGeom>
        </p:spPr>
        <p:txBody>
          <a:bodyPr vert="horz" lIns="91440" tIns="45720" rIns="91440" bIns="45720" rtlCol="0" anchor="ctr"/>
          <a:lstStyle>
            <a:lvl1pPr algn="r">
              <a:defRPr sz="1200">
                <a:solidFill>
                  <a:schemeClr val="tx1">
                    <a:tint val="75000"/>
                  </a:schemeClr>
                </a:solidFill>
                <a:latin typeface="华文细黑" panose="02010600040101010101" charset="-122"/>
                <a:ea typeface="华文细黑" panose="02010600040101010101" charset="-122"/>
              </a:defRPr>
            </a:lvl1pPr>
          </a:lstStyle>
          <a:p>
            <a:fld id="{2CD2EC2F-DA21-4D48-8215-BB541700AE42}"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4" name="日期占位符 3"/>
          <p:cNvSpPr/>
          <p:nvPr>
            <p:ph type="dt" sz="half" idx="10"/>
          </p:nvPr>
        </p:nvSpPr>
        <p:spPr>
          <a:xfrm>
            <a:off x="838200" y="6356351"/>
            <a:ext cx="2743200" cy="365126"/>
          </a:xfrm>
        </p:spPr>
        <p:txBody>
          <a:bodyPr/>
          <a:lstStyle/>
          <a:p>
            <a:pPr>
              <a:defRPr/>
            </a:pPr>
            <a:endParaRPr lang="en-US" altLang="zh-CN"/>
          </a:p>
        </p:txBody>
      </p:sp>
      <p:sp>
        <p:nvSpPr>
          <p:cNvPr id="5" name="页脚占位符 4"/>
          <p:cNvSpPr/>
          <p:nvPr>
            <p:ph type="ftr" sz="quarter" idx="11"/>
          </p:nvPr>
        </p:nvSpPr>
        <p:spPr>
          <a:xfrm>
            <a:off x="4038600" y="6356351"/>
            <a:ext cx="4114800" cy="365126"/>
          </a:xfrm>
        </p:spPr>
        <p:txBody>
          <a:bodyPr/>
          <a:lstStyle/>
          <a:p>
            <a:pPr>
              <a:defRPr/>
            </a:pPr>
            <a:endParaRPr lang="en-US" altLang="zh-CN"/>
          </a:p>
        </p:txBody>
      </p:sp>
      <p:sp>
        <p:nvSpPr>
          <p:cNvPr id="6" name="灯片编号占位符 5"/>
          <p:cNvSpPr/>
          <p:nvPr>
            <p:ph type="sldNum" sz="quarter" idx="12"/>
          </p:nvPr>
        </p:nvSpPr>
        <p:spPr>
          <a:xfrm>
            <a:off x="8610600" y="6356351"/>
            <a:ext cx="2743200" cy="365126"/>
          </a:xfrm>
        </p:spPr>
        <p:txBody>
          <a:bodyPr/>
          <a:lstStyle/>
          <a:p>
            <a:pPr>
              <a:defRPr/>
            </a:pPr>
            <a:fld id="{72FDBCB6-08A8-4D5F-9EC4-98CC0027EBCF}" type="slidenum">
              <a:rPr lang="en-US" altLang="zh-CN" smtClean="0"/>
            </a:fld>
            <a:endParaRPr lang="en-US" altLang="zh-CN"/>
          </a:p>
        </p:txBody>
      </p:sp>
      <p:pic>
        <p:nvPicPr>
          <p:cNvPr id="8" name="Picture 24" descr="Short slash-01.png"/>
          <p:cNvPicPr>
            <a:picLocks noChangeAspect="1"/>
          </p:cNvPicPr>
          <p:nvPr/>
        </p:nvPicPr>
        <p:blipFill rotWithShape="1">
          <a:blip r:embed="rId2" cstate="print">
            <a:extLst>
              <a:ext uri="{28A0092B-C50C-407E-A947-70E740481C1C}">
                <a14:useLocalDpi xmlns:a14="http://schemas.microsoft.com/office/drawing/2010/main" val="0"/>
              </a:ext>
            </a:extLst>
          </a:blip>
          <a:srcRect t="9119" r="13060"/>
          <a:stretch>
            <a:fillRect/>
          </a:stretch>
        </p:blipFill>
        <p:spPr>
          <a:xfrm>
            <a:off x="9468556" y="-1"/>
            <a:ext cx="2723444" cy="1520719"/>
          </a:xfrm>
          <a:prstGeom prst="rect">
            <a:avLst/>
          </a:prstGeom>
        </p:spPr>
      </p:pic>
      <p:sp>
        <p:nvSpPr>
          <p:cNvPr id="9" name="Rectangle 29"/>
          <p:cNvSpPr/>
          <p:nvPr/>
        </p:nvSpPr>
        <p:spPr>
          <a:xfrm>
            <a:off x="0" y="0"/>
            <a:ext cx="12192000" cy="72000"/>
          </a:xfrm>
          <a:prstGeom prst="rect">
            <a:avLst/>
          </a:prstGeom>
          <a:solidFill>
            <a:srgbClr val="EF6F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31" descr="Positve Bug-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7217" y="226087"/>
            <a:ext cx="540512" cy="396240"/>
          </a:xfrm>
          <a:prstGeom prst="rect">
            <a:avLst/>
          </a:prstGeom>
        </p:spPr>
      </p:pic>
      <p:sp>
        <p:nvSpPr>
          <p:cNvPr id="13" name="文本占位符 12"/>
          <p:cNvSpPr/>
          <p:nvPr>
            <p:ph type="body" sz="quarter" idx="13"/>
          </p:nvPr>
        </p:nvSpPr>
        <p:spPr>
          <a:xfrm>
            <a:off x="288000" y="980728"/>
            <a:ext cx="11568640" cy="5184576"/>
          </a:xfrm>
          <a:prstGeom prst="rect">
            <a:avLst/>
          </a:prstGeom>
        </p:spPr>
        <p:txBody>
          <a:bodyPr/>
          <a:lstStyle>
            <a:lvl1pPr>
              <a:defRPr sz="1800" baseline="0">
                <a:latin typeface="Helvetica Neue Light"/>
                <a:ea typeface="黑体" panose="02010609060101010101" charset="-122"/>
              </a:defRPr>
            </a:lvl1pPr>
          </a:lstStyle>
          <a:p>
            <a:pPr lvl="0"/>
            <a:r>
              <a:rPr lang="zh-CN" altLang="en-US" smtClean="0"/>
              <a:t>单击此处编辑母版文本样式</a:t>
            </a:r>
            <a:endParaRPr lang="zh-CN" altLang="en-US" smtClean="0"/>
          </a:p>
        </p:txBody>
      </p:sp>
      <p:sp>
        <p:nvSpPr>
          <p:cNvPr id="15" name="文本占位符 14"/>
          <p:cNvSpPr/>
          <p:nvPr>
            <p:ph type="body" sz="quarter" idx="14" hasCustomPrompt="1"/>
          </p:nvPr>
        </p:nvSpPr>
        <p:spPr>
          <a:xfrm>
            <a:off x="480483" y="332657"/>
            <a:ext cx="6383601" cy="471487"/>
          </a:xfrm>
          <a:prstGeom prst="rect">
            <a:avLst/>
          </a:prstGeom>
        </p:spPr>
        <p:txBody>
          <a:bodyPr/>
          <a:lstStyle>
            <a:lvl1pPr marL="0" indent="0">
              <a:buNone/>
              <a:defRPr baseline="0">
                <a:solidFill>
                  <a:srgbClr val="EF6F2A"/>
                </a:solidFill>
                <a:latin typeface="Helvetica Neue Light"/>
                <a:ea typeface="黑体" panose="02010609060101010101" charset="-122"/>
              </a:defRPr>
            </a:lvl1pPr>
            <a:lvl2pPr>
              <a:defRPr baseline="0">
                <a:latin typeface="Helvetica Neue Light"/>
                <a:ea typeface="黑体" panose="02010609060101010101" charset="-122"/>
              </a:defRPr>
            </a:lvl2pPr>
            <a:lvl3pPr>
              <a:defRPr baseline="0">
                <a:latin typeface="Helvetica Neue Light"/>
                <a:ea typeface="黑体" panose="02010609060101010101" charset="-122"/>
              </a:defRPr>
            </a:lvl3pPr>
            <a:lvl4pPr>
              <a:defRPr baseline="0">
                <a:latin typeface="Helvetica Neue Light"/>
                <a:ea typeface="黑体" panose="02010609060101010101" charset="-122"/>
              </a:defRPr>
            </a:lvl4pPr>
            <a:lvl5pPr>
              <a:defRPr baseline="0">
                <a:latin typeface="Helvetica Neue Light"/>
                <a:ea typeface="黑体" panose="02010609060101010101" charset="-122"/>
              </a:defRPr>
            </a:lvl5pPr>
          </a:lstStyle>
          <a:p>
            <a:pPr lvl="0"/>
            <a:r>
              <a:rPr lang="zh-CN" altLang="en-US" dirty="0" smtClean="0"/>
              <a:t>单击此处增加标题</a:t>
            </a:r>
            <a:endParaRPr lang="zh-CN" altLang="en-US" dirty="0"/>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p:nvPr>
            <p:ph type="title"/>
          </p:nvPr>
        </p:nvSpPr>
        <p:spPr/>
        <p:txBody>
          <a:bodyPr/>
          <a:lstStyle/>
          <a:p>
            <a:r>
              <a:rPr lang="zh-CN" altLang="en-US" noProof="1"/>
              <a:t>单击此处编辑母版标题样式</a:t>
            </a:r>
            <a:endParaRPr lang="en-US" noProof="1"/>
          </a:p>
        </p:txBody>
      </p:sp>
      <p:sp>
        <p:nvSpPr>
          <p:cNvPr id="12"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0C4E288-42BE-465F-82E8-3264A8DBB38E}"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F618118-8134-4EC4-9F37-0B258EE9FBBB}"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12"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C54EF6C-BCCF-4563-8106-6D8E500BF1E3}"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AD73AD8-10D6-4A5D-BC01-18C8AAF6F809}"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Title 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en-US" noProof="1"/>
          </a:p>
        </p:txBody>
      </p:sp>
      <p:sp>
        <p:nvSpPr>
          <p:cNvPr id="3" name="Content Placeholder 2"/>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en-US" noProof="1"/>
          </a:p>
        </p:txBody>
      </p:sp>
      <p:sp>
        <p:nvSpPr>
          <p:cNvPr id="4" name="Text Placeholder 3"/>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12" name="Date Placeholder 3"/>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9E338B5-93D5-4E57-9FE1-EF90C750A27B}"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78A26411-B8FC-4B9F-BA4B-27E4B0ADD0C6}"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Title 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en-US" noProof="1"/>
          </a:p>
        </p:txBody>
      </p:sp>
      <p:sp>
        <p:nvSpPr>
          <p:cNvPr id="3" name="Picture Placeholder 2"/>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1">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Text Placeholder 3"/>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12" name="Date Placeholder 3"/>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4D772EF-7B5F-4846-A707-76D437B6E566}"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4"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DF497E0-7C5E-4DC8-8528-50D733F02B1C}"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image" Target="../media/image12.png"/><Relationship Id="rId28" Type="http://schemas.openxmlformats.org/officeDocument/2006/relationships/image" Target="../media/image8.png"/><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5" Type="http://schemas.openxmlformats.org/officeDocument/2006/relationships/theme" Target="../theme/theme2.xml"/><Relationship Id="rId34" Type="http://schemas.openxmlformats.org/officeDocument/2006/relationships/image" Target="../media/image35.png"/><Relationship Id="rId33" Type="http://schemas.openxmlformats.org/officeDocument/2006/relationships/image" Target="../media/image23.png"/><Relationship Id="rId32" Type="http://schemas.openxmlformats.org/officeDocument/2006/relationships/slideLayout" Target="../slideLayouts/slideLayout59.xml"/><Relationship Id="rId31" Type="http://schemas.openxmlformats.org/officeDocument/2006/relationships/slideLayout" Target="../slideLayouts/slideLayout58.xml"/><Relationship Id="rId30" Type="http://schemas.openxmlformats.org/officeDocument/2006/relationships/slideLayout" Target="../slideLayouts/slideLayout57.xml"/><Relationship Id="rId3" Type="http://schemas.openxmlformats.org/officeDocument/2006/relationships/slideLayout" Target="../slideLayouts/slideLayout30.xml"/><Relationship Id="rId29" Type="http://schemas.openxmlformats.org/officeDocument/2006/relationships/slideLayout" Target="../slideLayouts/slideLayout56.xml"/><Relationship Id="rId28" Type="http://schemas.openxmlformats.org/officeDocument/2006/relationships/slideLayout" Target="../slideLayouts/slideLayout55.xml"/><Relationship Id="rId27" Type="http://schemas.openxmlformats.org/officeDocument/2006/relationships/slideLayout" Target="../slideLayouts/slideLayout54.xml"/><Relationship Id="rId26" Type="http://schemas.openxmlformats.org/officeDocument/2006/relationships/slideLayout" Target="../slideLayouts/slideLayout53.xml"/><Relationship Id="rId25" Type="http://schemas.openxmlformats.org/officeDocument/2006/relationships/slideLayout" Target="../slideLayouts/slideLayout52.xml"/><Relationship Id="rId24" Type="http://schemas.openxmlformats.org/officeDocument/2006/relationships/slideLayout" Target="../slideLayouts/slideLayout51.xml"/><Relationship Id="rId23" Type="http://schemas.openxmlformats.org/officeDocument/2006/relationships/slideLayout" Target="../slideLayouts/slideLayout50.xml"/><Relationship Id="rId22" Type="http://schemas.openxmlformats.org/officeDocument/2006/relationships/slideLayout" Target="../slideLayouts/slideLayout49.xml"/><Relationship Id="rId21" Type="http://schemas.openxmlformats.org/officeDocument/2006/relationships/slideLayout" Target="../slideLayouts/slideLayout48.xml"/><Relationship Id="rId20" Type="http://schemas.openxmlformats.org/officeDocument/2006/relationships/slideLayout" Target="../slideLayouts/slideLayout47.xml"/><Relationship Id="rId2" Type="http://schemas.openxmlformats.org/officeDocument/2006/relationships/slideLayout" Target="../slideLayouts/slideLayout29.xml"/><Relationship Id="rId19" Type="http://schemas.openxmlformats.org/officeDocument/2006/relationships/slideLayout" Target="../slideLayouts/slideLayout46.xml"/><Relationship Id="rId18" Type="http://schemas.openxmlformats.org/officeDocument/2006/relationships/slideLayout" Target="../slideLayouts/slideLayout45.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2051" name="Text Placeholder 2"/>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altLang="zh-CN" dirty="0"/>
          </a:p>
        </p:txBody>
      </p:sp>
      <p:sp>
        <p:nvSpPr>
          <p:cNvPr id="4" name="Date Placeholder 3"/>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E4A2423-1402-408C-A9DC-072049753BF8}" type="datetimeFigureOut">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Footer Placeholder 4"/>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6" name="Slide Number Placeholder 5"/>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defRPr sz="12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984EAE3-62BB-450B-9A3F-36444AB0AD1C}" type="slidenum">
              <a:rPr kumimoji="0" 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7" name="Rectangle 1"/>
          <p:cNvSpPr/>
          <p:nvPr/>
        </p:nvSpPr>
        <p:spPr>
          <a:xfrm>
            <a:off x="0" y="0"/>
            <a:ext cx="12192000" cy="815975"/>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33"/>
          <p:cNvSpPr/>
          <p:nvPr/>
        </p:nvSpPr>
        <p:spPr>
          <a:xfrm>
            <a:off x="585788" y="73025"/>
            <a:ext cx="47625" cy="671513"/>
          </a:xfrm>
          <a:prstGeom prst="rect">
            <a:avLst/>
          </a:prstGeom>
          <a:solidFill>
            <a:srgbClr val="FF66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1">
              <a:ln>
                <a:noFill/>
              </a:ln>
              <a:solidFill>
                <a:schemeClr val="lt1"/>
              </a:solidFill>
              <a:effectLst/>
              <a:uLnTx/>
              <a:uFillTx/>
              <a:latin typeface="+mn-lt"/>
              <a:ea typeface="+mn-ea"/>
              <a:cs typeface="+mn-cs"/>
            </a:endParaRPr>
          </a:p>
        </p:txBody>
      </p:sp>
      <p:pic>
        <p:nvPicPr>
          <p:cNvPr id="2057" name="Picture 2" descr="D:\品牌\月度工作-品牌\201910\VI 模板更新\PPT\白橘-LOGO.png"/>
          <p:cNvPicPr>
            <a:picLocks noChangeAspect="1"/>
          </p:cNvPicPr>
          <p:nvPr userDrawn="1"/>
        </p:nvPicPr>
        <p:blipFill>
          <a:blip r:embed="rId28"/>
          <a:stretch>
            <a:fillRect/>
          </a:stretch>
        </p:blipFill>
        <p:spPr>
          <a:xfrm>
            <a:off x="11174413" y="180975"/>
            <a:ext cx="517525" cy="517525"/>
          </a:xfrm>
          <a:prstGeom prst="rect">
            <a:avLst/>
          </a:prstGeom>
          <a:noFill/>
          <a:ln w="9525">
            <a:noFill/>
          </a:ln>
        </p:spPr>
      </p:pic>
      <p:pic>
        <p:nvPicPr>
          <p:cNvPr id="2058" name="Picture 2" descr="D:\品牌\月度工作-品牌\201910\VI 模板更新\PPT\Blue_画板 1.png"/>
          <p:cNvPicPr>
            <a:picLocks noChangeAspect="1"/>
          </p:cNvPicPr>
          <p:nvPr userDrawn="1"/>
        </p:nvPicPr>
        <p:blipFill>
          <a:blip r:embed="rId29"/>
          <a:stretch>
            <a:fillRect/>
          </a:stretch>
        </p:blipFill>
        <p:spPr>
          <a:xfrm>
            <a:off x="-6350" y="0"/>
            <a:ext cx="630238" cy="815975"/>
          </a:xfrm>
          <a:prstGeom prst="rect">
            <a:avLst/>
          </a:prstGeom>
          <a:noFill/>
          <a:ln w="9525">
            <a:noFill/>
          </a:ln>
        </p:spPr>
      </p:pic>
      <p:sp>
        <p:nvSpPr>
          <p:cNvPr id="11" name="矩形 49"/>
          <p:cNvSpPr/>
          <p:nvPr/>
        </p:nvSpPr>
        <p:spPr>
          <a:xfrm>
            <a:off x="-6350" y="6686550"/>
            <a:ext cx="12198350" cy="206375"/>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306"/>
            <a:ext cx="12192000" cy="816051"/>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lIns="121798" tIns="60899" rIns="121798" bIns="60899" rtlCol="0" anchor="ctr"/>
          <a:lstStyle/>
          <a:p>
            <a:pPr algn="ctr"/>
            <a:endParaRPr lang="en-US" sz="2000"/>
          </a:p>
        </p:txBody>
      </p:sp>
      <p:sp>
        <p:nvSpPr>
          <p:cNvPr id="13" name="Title Placeholder 1"/>
          <p:cNvSpPr/>
          <p:nvPr>
            <p:ph type="title"/>
          </p:nvPr>
        </p:nvSpPr>
        <p:spPr>
          <a:xfrm>
            <a:off x="624008" y="72311"/>
            <a:ext cx="10510199" cy="665137"/>
          </a:xfrm>
          <a:prstGeom prst="rect">
            <a:avLst/>
          </a:prstGeom>
        </p:spPr>
        <p:txBody>
          <a:bodyPr vert="horz" lIns="68571" tIns="34286" rIns="68571" bIns="34286" rtlCol="0" anchor="ctr">
            <a:noAutofit/>
          </a:bodyPr>
          <a:lstStyle/>
          <a:p>
            <a:endParaRPr lang="en-US" dirty="0"/>
          </a:p>
        </p:txBody>
      </p:sp>
      <p:sp>
        <p:nvSpPr>
          <p:cNvPr id="15" name="矩形 33"/>
          <p:cNvSpPr/>
          <p:nvPr userDrawn="1"/>
        </p:nvSpPr>
        <p:spPr>
          <a:xfrm>
            <a:off x="585019" y="72311"/>
            <a:ext cx="48000" cy="672042"/>
          </a:xfrm>
          <a:prstGeom prst="rect">
            <a:avLst/>
          </a:prstGeom>
          <a:solidFill>
            <a:srgbClr val="FF661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9" tIns="45675" rIns="91349" bIns="45675" rtlCol="0" anchor="ctr"/>
          <a:lstStyle/>
          <a:p>
            <a:pPr algn="ctr"/>
            <a:endParaRPr kumimoji="1" lang="zh-CN" altLang="en-US" sz="2000"/>
          </a:p>
        </p:txBody>
      </p:sp>
      <p:pic>
        <p:nvPicPr>
          <p:cNvPr id="1026" name="Picture 2" descr="D:\品牌\月度工作-品牌\201910\VI 模板更新\PPT\白橘-LOGO.png"/>
          <p:cNvPicPr>
            <a:picLocks noChangeAspect="1" noChangeArrowheads="1"/>
          </p:cNvPicPr>
          <p:nvPr userDrawn="1"/>
        </p:nvPicPr>
        <p:blipFill>
          <a:blip r:embed="rId33" cstate="email"/>
          <a:srcRect/>
          <a:stretch>
            <a:fillRect/>
          </a:stretch>
        </p:blipFill>
        <p:spPr bwMode="auto">
          <a:xfrm>
            <a:off x="11175083" y="181403"/>
            <a:ext cx="517292" cy="51697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p:cNvSpPr/>
          <p:nvPr>
            <p:ph type="body" idx="1"/>
          </p:nvPr>
        </p:nvSpPr>
        <p:spPr>
          <a:xfrm>
            <a:off x="613373" y="1194271"/>
            <a:ext cx="10515600" cy="5040624"/>
          </a:xfrm>
          <a:prstGeom prst="rect">
            <a:avLst/>
          </a:prstGeom>
        </p:spPr>
        <p:txBody>
          <a:bodyPr vert="horz" lIns="68571" tIns="34286" rIns="68571" bIns="34286" rtlCol="0">
            <a:normAutofit/>
          </a:bodyPr>
          <a:lstStyle/>
          <a:p>
            <a:pPr lvl="0"/>
            <a:r>
              <a:rPr lang="zh-CN" altLang="en-US" dirty="0"/>
              <a:t>单击此处添加文本</a:t>
            </a:r>
            <a:endParaRPr lang="en-US" dirty="0"/>
          </a:p>
          <a:p>
            <a:pPr lvl="1"/>
            <a:r>
              <a:rPr lang="zh-CN" altLang="en-US" dirty="0"/>
              <a:t>第二级</a:t>
            </a:r>
            <a:endParaRPr lang="en-US" dirty="0"/>
          </a:p>
          <a:p>
            <a:pPr lvl="2"/>
            <a:r>
              <a:rPr lang="zh-CN" altLang="en-US" dirty="0"/>
              <a:t>第三级</a:t>
            </a:r>
            <a:endParaRPr lang="en-US" dirty="0"/>
          </a:p>
          <a:p>
            <a:pPr lvl="3"/>
            <a:r>
              <a:rPr lang="zh-CN" altLang="en-US" dirty="0"/>
              <a:t>第四级</a:t>
            </a:r>
            <a:endParaRPr lang="en-US" dirty="0"/>
          </a:p>
          <a:p>
            <a:pPr lvl="4"/>
            <a:endParaRPr lang="en-US" dirty="0"/>
          </a:p>
        </p:txBody>
      </p:sp>
      <p:pic>
        <p:nvPicPr>
          <p:cNvPr id="11" name="Picture 2" descr="D:\品牌\月度工作-品牌\201910\VI 模板更新\PPT\Blue_画板 1.png"/>
          <p:cNvPicPr>
            <a:picLocks noChangeAspect="1" noChangeArrowheads="1"/>
          </p:cNvPicPr>
          <p:nvPr userDrawn="1"/>
        </p:nvPicPr>
        <p:blipFill>
          <a:blip r:embed="rId34" cstate="email"/>
          <a:srcRect/>
          <a:stretch>
            <a:fillRect/>
          </a:stretch>
        </p:blipFill>
        <p:spPr bwMode="auto">
          <a:xfrm>
            <a:off x="-5935" y="7"/>
            <a:ext cx="629135" cy="816357"/>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49"/>
          <p:cNvSpPr/>
          <p:nvPr userDrawn="1"/>
        </p:nvSpPr>
        <p:spPr>
          <a:xfrm>
            <a:off x="-5939" y="6686917"/>
            <a:ext cx="12197939" cy="205851"/>
          </a:xfrm>
          <a:prstGeom prst="rect">
            <a:avLst/>
          </a:prstGeom>
          <a:solidFill>
            <a:srgbClr val="FF661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98" tIns="60899" rIns="121798" bIns="60899" rtlCol="0" anchor="ctr"/>
          <a:lstStyle/>
          <a:p>
            <a:pPr algn="ctr"/>
            <a:endParaRPr lang="zh-CN" altLang="en-US" sz="200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p:hf hdr="0" dt="0"/>
  <p:txStyles>
    <p:titleStyle>
      <a:lvl1pPr algn="l" defTabSz="608965" rtl="0" eaLnBrk="1" latinLnBrk="0" hangingPunct="1">
        <a:spcBef>
          <a:spcPct val="0"/>
        </a:spcBef>
        <a:buNone/>
        <a:defRPr lang="en-US" sz="2665" b="1" kern="1200" cap="all" spc="0" baseline="0" smtClean="0">
          <a:solidFill>
            <a:schemeClr val="accent1"/>
          </a:solidFill>
          <a:latin typeface="+mn-lt"/>
          <a:ea typeface="黑体" panose="02010609060101010101" charset="-122"/>
          <a:cs typeface="+mj-cs"/>
        </a:defRPr>
      </a:lvl1pPr>
    </p:titleStyle>
    <p:bodyStyle>
      <a:lvl1pPr marL="456565" indent="-456565" algn="l" defTabSz="608965" rtl="0" eaLnBrk="1" latinLnBrk="0" hangingPunct="1">
        <a:spcBef>
          <a:spcPts val="1600"/>
        </a:spcBef>
        <a:buFont typeface="Arial" panose="020B0604020202020204" pitchFamily="34" charset="0"/>
        <a:buChar char="•"/>
        <a:defRPr sz="2665" kern="1200">
          <a:solidFill>
            <a:schemeClr val="tx1"/>
          </a:solidFill>
          <a:latin typeface="Arial" panose="020B0604020202020204" pitchFamily="34" charset="0"/>
          <a:ea typeface="+mn-ea"/>
          <a:cs typeface="Arial" panose="020B0604020202020204" pitchFamily="34" charset="0"/>
        </a:defRPr>
      </a:lvl1pPr>
      <a:lvl2pPr marL="989965" indent="-380365" algn="l" defTabSz="608965" rtl="0" eaLnBrk="1" latinLnBrk="0" hangingPunct="1">
        <a:spcBef>
          <a:spcPts val="1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2730" indent="-304800" algn="l" defTabSz="608965" rtl="0" eaLnBrk="1" latinLnBrk="0" hangingPunct="1">
        <a:spcBef>
          <a:spcPts val="1600"/>
        </a:spcBef>
        <a:buFont typeface="Arial" panose="020B0604020202020204" pitchFamily="34" charset="0"/>
        <a:buChar char="•"/>
        <a:defRPr sz="2130" kern="1200">
          <a:solidFill>
            <a:schemeClr val="tx1"/>
          </a:solidFill>
          <a:latin typeface="Arial" panose="020B0604020202020204" pitchFamily="34" charset="0"/>
          <a:ea typeface="+mn-ea"/>
          <a:cs typeface="Arial" panose="020B0604020202020204" pitchFamily="34" charset="0"/>
        </a:defRPr>
      </a:lvl3pPr>
      <a:lvl4pPr marL="2207895" indent="-380365" algn="l" defTabSz="608965" rtl="0" eaLnBrk="1" latinLnBrk="0" hangingPunct="1">
        <a:spcBef>
          <a:spcPts val="1600"/>
        </a:spcBef>
        <a:buFont typeface="Arial" panose="020B0604020202020204" pitchFamily="34" charset="0"/>
        <a:buChar char="•"/>
        <a:defRPr sz="1865" kern="1200">
          <a:solidFill>
            <a:schemeClr val="tx1"/>
          </a:solidFill>
          <a:latin typeface="Arial" panose="020B0604020202020204" pitchFamily="34" charset="0"/>
          <a:ea typeface="+mn-ea"/>
          <a:cs typeface="Arial" panose="020B0604020202020204" pitchFamily="34" charset="0"/>
        </a:defRPr>
      </a:lvl4pPr>
      <a:lvl5pPr marL="2816860" indent="-380365" algn="l" defTabSz="608965" rtl="0" eaLnBrk="1" latinLnBrk="0" hangingPunct="1">
        <a:spcBef>
          <a:spcPts val="1600"/>
        </a:spcBef>
        <a:buFont typeface="Arial" panose="020B0604020202020204" pitchFamily="34" charset="0"/>
        <a:buChar char="•"/>
        <a:defRPr sz="1865" kern="1200">
          <a:solidFill>
            <a:schemeClr val="tx1"/>
          </a:solidFill>
          <a:latin typeface="Arial" panose="020B0604020202020204" pitchFamily="34" charset="0"/>
          <a:ea typeface="+mn-ea"/>
          <a:cs typeface="Arial" panose="020B0604020202020204" pitchFamily="34" charset="0"/>
        </a:defRPr>
      </a:lvl5pPr>
      <a:lvl6pPr marL="3348990" indent="-304800" algn="l" defTabSz="6089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57955" indent="-304800" algn="l" defTabSz="6089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66920" indent="-304800" algn="l" defTabSz="6089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76520" indent="-304800" algn="l" defTabSz="6089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608965" rtl="0" eaLnBrk="1" latinLnBrk="0" hangingPunct="1">
        <a:defRPr sz="2400" kern="1200">
          <a:solidFill>
            <a:schemeClr val="tx1"/>
          </a:solidFill>
          <a:latin typeface="+mn-lt"/>
          <a:ea typeface="+mn-ea"/>
          <a:cs typeface="+mn-cs"/>
        </a:defRPr>
      </a:lvl1pPr>
      <a:lvl2pPr marL="608965" algn="l" defTabSz="608965" rtl="0" eaLnBrk="1" latinLnBrk="0" hangingPunct="1">
        <a:defRPr sz="2400" kern="1200">
          <a:solidFill>
            <a:schemeClr val="tx1"/>
          </a:solidFill>
          <a:latin typeface="+mn-lt"/>
          <a:ea typeface="+mn-ea"/>
          <a:cs typeface="+mn-cs"/>
        </a:defRPr>
      </a:lvl2pPr>
      <a:lvl3pPr marL="1217930" algn="l" defTabSz="608965" rtl="0" eaLnBrk="1" latinLnBrk="0" hangingPunct="1">
        <a:defRPr sz="2400" kern="1200">
          <a:solidFill>
            <a:schemeClr val="tx1"/>
          </a:solidFill>
          <a:latin typeface="+mn-lt"/>
          <a:ea typeface="+mn-ea"/>
          <a:cs typeface="+mn-cs"/>
        </a:defRPr>
      </a:lvl3pPr>
      <a:lvl4pPr marL="1827530" algn="l" defTabSz="608965" rtl="0" eaLnBrk="1" latinLnBrk="0" hangingPunct="1">
        <a:defRPr sz="2400" kern="1200">
          <a:solidFill>
            <a:schemeClr val="tx1"/>
          </a:solidFill>
          <a:latin typeface="+mn-lt"/>
          <a:ea typeface="+mn-ea"/>
          <a:cs typeface="+mn-cs"/>
        </a:defRPr>
      </a:lvl4pPr>
      <a:lvl5pPr marL="2436495" algn="l" defTabSz="608965" rtl="0" eaLnBrk="1" latinLnBrk="0" hangingPunct="1">
        <a:defRPr sz="2400" kern="1200">
          <a:solidFill>
            <a:schemeClr val="tx1"/>
          </a:solidFill>
          <a:latin typeface="+mn-lt"/>
          <a:ea typeface="+mn-ea"/>
          <a:cs typeface="+mn-cs"/>
        </a:defRPr>
      </a:lvl5pPr>
      <a:lvl6pPr marL="3045460" algn="l" defTabSz="608965" rtl="0" eaLnBrk="1" latinLnBrk="0" hangingPunct="1">
        <a:defRPr sz="2400" kern="1200">
          <a:solidFill>
            <a:schemeClr val="tx1"/>
          </a:solidFill>
          <a:latin typeface="+mn-lt"/>
          <a:ea typeface="+mn-ea"/>
          <a:cs typeface="+mn-cs"/>
        </a:defRPr>
      </a:lvl6pPr>
      <a:lvl7pPr marL="3653790" algn="l" defTabSz="608965" rtl="0" eaLnBrk="1" latinLnBrk="0" hangingPunct="1">
        <a:defRPr sz="2400" kern="1200">
          <a:solidFill>
            <a:schemeClr val="tx1"/>
          </a:solidFill>
          <a:latin typeface="+mn-lt"/>
          <a:ea typeface="+mn-ea"/>
          <a:cs typeface="+mn-cs"/>
        </a:defRPr>
      </a:lvl7pPr>
      <a:lvl8pPr marL="4262755" algn="l" defTabSz="608965" rtl="0" eaLnBrk="1" latinLnBrk="0" hangingPunct="1">
        <a:defRPr sz="2400" kern="1200">
          <a:solidFill>
            <a:schemeClr val="tx1"/>
          </a:solidFill>
          <a:latin typeface="+mn-lt"/>
          <a:ea typeface="+mn-ea"/>
          <a:cs typeface="+mn-cs"/>
        </a:defRPr>
      </a:lvl8pPr>
      <a:lvl9pPr marL="4871720" algn="l" defTabSz="6089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6.xml"/><Relationship Id="rId2" Type="http://schemas.openxmlformats.org/officeDocument/2006/relationships/image" Target="../media/image43.png"/><Relationship Id="rId1"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6.png"/><Relationship Id="rId1"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4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6.xml"/><Relationship Id="rId2" Type="http://schemas.openxmlformats.org/officeDocument/2006/relationships/image" Target="../media/image49.png"/><Relationship Id="rId1"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6.xml"/><Relationship Id="rId2" Type="http://schemas.openxmlformats.org/officeDocument/2006/relationships/image" Target="../media/image50.wmf"/><Relationship Id="rId1"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6.xml"/><Relationship Id="rId2" Type="http://schemas.openxmlformats.org/officeDocument/2006/relationships/image" Target="../media/image52.png"/><Relationship Id="rId1"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36.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68.png"/><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image" Target="../media/image6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9.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6.xml"/><Relationship Id="rId2" Type="http://schemas.openxmlformats.org/officeDocument/2006/relationships/image" Target="../media/image71.png"/><Relationship Id="rId1" Type="http://schemas.openxmlformats.org/officeDocument/2006/relationships/image" Target="../media/image70.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6.xml"/><Relationship Id="rId2" Type="http://schemas.openxmlformats.org/officeDocument/2006/relationships/image" Target="../media/image73.png"/><Relationship Id="rId1"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74.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vmlDrawing" Target="../drawings/vmlDrawing4.vml"/><Relationship Id="rId3" Type="http://schemas.openxmlformats.org/officeDocument/2006/relationships/slideLayout" Target="../slideLayouts/slideLayout6.xml"/><Relationship Id="rId2" Type="http://schemas.openxmlformats.org/officeDocument/2006/relationships/image" Target="../media/image75.wmf"/><Relationship Id="rId1"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6.xml"/><Relationship Id="rId2" Type="http://schemas.openxmlformats.org/officeDocument/2006/relationships/image" Target="../media/image77.png"/><Relationship Id="rId1" Type="http://schemas.openxmlformats.org/officeDocument/2006/relationships/image" Target="../media/image7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6.xml"/><Relationship Id="rId7" Type="http://schemas.openxmlformats.org/officeDocument/2006/relationships/image" Target="../media/image37.wmf"/><Relationship Id="rId6" Type="http://schemas.openxmlformats.org/officeDocument/2006/relationships/oleObject" Target="../embeddings/oleObject1.bin"/><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0" Type="http://schemas.openxmlformats.org/officeDocument/2006/relationships/notesSlide" Target="../notesSlides/notesSlide4.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40.wmf"/><Relationship Id="rId1"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p:nvPr>
            <p:ph type="ctrTitle"/>
          </p:nvPr>
        </p:nvSpPr>
        <p:spPr>
          <a:xfrm>
            <a:off x="534035" y="1906270"/>
            <a:ext cx="11960860" cy="2517775"/>
          </a:xfrm>
        </p:spPr>
        <p:txBody>
          <a:bodyPr>
            <a:normAutofit/>
          </a:bodyPr>
          <a:p>
            <a:r>
              <a:rPr lang="en-US" altLang="zh-CN" sz="3600" dirty="0">
                <a:latin typeface="+mn-ea"/>
                <a:cs typeface="+mn-ea"/>
              </a:rPr>
              <a:t>E</a:t>
            </a:r>
            <a:r>
              <a:rPr lang="zh-CN" altLang="en-US" sz="3600" dirty="0">
                <a:latin typeface="+mn-ea"/>
                <a:cs typeface="+mn-ea"/>
              </a:rPr>
              <a:t>系列</a:t>
            </a:r>
            <a:r>
              <a:rPr lang="zh-CN" sz="3600" dirty="0">
                <a:latin typeface="+mn-ea"/>
                <a:cs typeface="+mn-ea"/>
              </a:rPr>
              <a:t>低压锂电</a:t>
            </a:r>
            <a:r>
              <a:rPr lang="en-US" altLang="zh-CN" sz="3600" dirty="0">
                <a:latin typeface="+mn-ea"/>
                <a:cs typeface="+mn-ea"/>
              </a:rPr>
              <a:t>2-3.8T</a:t>
            </a:r>
            <a:r>
              <a:rPr lang="zh-CN" altLang="en-US" sz="3600" dirty="0">
                <a:latin typeface="+mn-ea"/>
                <a:cs typeface="+mn-ea"/>
              </a:rPr>
              <a:t>，</a:t>
            </a:r>
            <a:r>
              <a:rPr lang="en-US" altLang="zh-CN" sz="3600" dirty="0">
                <a:latin typeface="+mn-ea"/>
                <a:cs typeface="+mn-ea"/>
              </a:rPr>
              <a:t>4-5T</a:t>
            </a:r>
            <a:r>
              <a:rPr lang="zh-CN" sz="3600" dirty="0">
                <a:latin typeface="+mn-ea"/>
                <a:cs typeface="+mn-ea"/>
              </a:rPr>
              <a:t>平衡重式叉车液压系统培训</a:t>
            </a:r>
            <a:br>
              <a:rPr lang="zh-CN" dirty="0"/>
            </a:br>
            <a:r>
              <a:rPr lang="zh-CN" sz="3200" b="0" dirty="0">
                <a:latin typeface="+mn-ea"/>
              </a:rPr>
              <a:t>Training on hydraulic system of E-series low-voltage lithium battery  </a:t>
            </a:r>
            <a:r>
              <a:rPr lang="zh-CN" sz="3200" b="0" dirty="0">
                <a:latin typeface="+mn-ea"/>
                <a:sym typeface="+mn-ea"/>
              </a:rPr>
              <a:t>2-3.8T，4-5T</a:t>
            </a:r>
            <a:r>
              <a:rPr lang="en-US" altLang="zh-CN" sz="3200" dirty="0">
                <a:latin typeface="+mn-ea"/>
                <a:cs typeface="+mn-ea"/>
                <a:sym typeface="+mn-ea"/>
              </a:rPr>
              <a:t> </a:t>
            </a:r>
            <a:r>
              <a:rPr lang="zh-CN" sz="3200" b="0" dirty="0">
                <a:latin typeface="+mn-ea"/>
              </a:rPr>
              <a:t>Counterbalanced Forklift</a:t>
            </a:r>
            <a:endParaRPr lang="zh-CN" sz="3200" b="0" dirty="0">
              <a:latin typeface="+mn-ea"/>
            </a:endParaRPr>
          </a:p>
        </p:txBody>
      </p:sp>
      <p:sp>
        <p:nvSpPr>
          <p:cNvPr id="7" name="副标题 6"/>
          <p:cNvSpPr/>
          <p:nvPr>
            <p:ph type="subTitle" idx="1"/>
          </p:nvPr>
        </p:nvSpPr>
        <p:spPr>
          <a:xfrm>
            <a:off x="4091940" y="4661535"/>
            <a:ext cx="4464685" cy="923925"/>
          </a:xfrm>
        </p:spPr>
        <p:txBody>
          <a:bodyPr>
            <a:noAutofit/>
          </a:bodyPr>
          <a:p>
            <a:pPr>
              <a:lnSpc>
                <a:spcPts val="1600"/>
              </a:lnSpc>
            </a:pPr>
            <a:r>
              <a:rPr lang="zh-CN" altLang="en-US" sz="1800" b="1">
                <a:latin typeface="黑体" panose="02010609060101010101" charset="-122"/>
                <a:ea typeface="黑体" panose="02010609060101010101" charset="-122"/>
                <a:cs typeface="黑体" panose="02010609060101010101" charset="-122"/>
              </a:rPr>
              <a:t>编制：</a:t>
            </a:r>
            <a:r>
              <a:rPr lang="zh-CN" sz="1800" b="1">
                <a:latin typeface="黑体" panose="02010609060101010101" charset="-122"/>
                <a:ea typeface="黑体" panose="02010609060101010101" charset="-122"/>
                <a:cs typeface="黑体" panose="02010609060101010101" charset="-122"/>
              </a:rPr>
              <a:t>戴婷</a:t>
            </a:r>
            <a:endParaRPr lang="zh-CN" sz="1800" b="1">
              <a:latin typeface="黑体" panose="02010609060101010101" charset="-122"/>
              <a:ea typeface="黑体" panose="02010609060101010101" charset="-122"/>
              <a:cs typeface="黑体" panose="02010609060101010101" charset="-122"/>
            </a:endParaRPr>
          </a:p>
          <a:p>
            <a:pPr>
              <a:lnSpc>
                <a:spcPts val="1600"/>
              </a:lnSpc>
            </a:pPr>
            <a:r>
              <a:rPr lang="en-US" altLang="zh-CN" sz="1800" b="1">
                <a:latin typeface="黑体" panose="02010609060101010101" charset="-122"/>
                <a:ea typeface="黑体" panose="02010609060101010101" charset="-122"/>
                <a:cs typeface="黑体" panose="02010609060101010101" charset="-122"/>
                <a:sym typeface="+mn-ea"/>
              </a:rPr>
              <a:t>Prepared by: Ting Dai</a:t>
            </a:r>
            <a:endParaRPr lang="zh-CN" sz="1800" b="1">
              <a:latin typeface="黑体" panose="02010609060101010101" charset="-122"/>
              <a:ea typeface="黑体" panose="02010609060101010101" charset="-122"/>
              <a:cs typeface="黑体" panose="02010609060101010101" charset="-122"/>
            </a:endParaRPr>
          </a:p>
          <a:p>
            <a:pPr>
              <a:lnSpc>
                <a:spcPts val="1600"/>
              </a:lnSpc>
            </a:pPr>
            <a:r>
              <a:rPr lang="zh-CN" altLang="en-US" sz="1800" b="1">
                <a:latin typeface="黑体" panose="02010609060101010101" charset="-122"/>
                <a:ea typeface="黑体" panose="02010609060101010101" charset="-122"/>
                <a:cs typeface="黑体" panose="02010609060101010101" charset="-122"/>
              </a:rPr>
              <a:t>单位：柳工叉车工业车辆研究院</a:t>
            </a:r>
            <a:endParaRPr lang="zh-CN" altLang="en-US" sz="1800" b="1">
              <a:latin typeface="黑体" panose="02010609060101010101" charset="-122"/>
              <a:ea typeface="黑体" panose="02010609060101010101" charset="-122"/>
              <a:cs typeface="黑体" panose="02010609060101010101" charset="-122"/>
            </a:endParaRPr>
          </a:p>
          <a:p>
            <a:pPr>
              <a:lnSpc>
                <a:spcPts val="1600"/>
              </a:lnSpc>
              <a:spcBef>
                <a:spcPts val="500"/>
              </a:spcBef>
            </a:pPr>
            <a:r>
              <a:rPr lang="zh-CN" altLang="en-US" sz="1800" b="1">
                <a:latin typeface="黑体" panose="02010609060101010101" charset="-122"/>
                <a:ea typeface="黑体" panose="02010609060101010101" charset="-122"/>
                <a:cs typeface="黑体" panose="02010609060101010101" charset="-122"/>
                <a:sym typeface="+mn-ea"/>
              </a:rPr>
              <a:t>Unit: LiuGong forklift industrial </a:t>
            </a:r>
            <a:endParaRPr lang="zh-CN" altLang="en-US" sz="1800" b="1">
              <a:latin typeface="黑体" panose="02010609060101010101" charset="-122"/>
              <a:ea typeface="黑体" panose="02010609060101010101" charset="-122"/>
              <a:cs typeface="黑体" panose="02010609060101010101" charset="-122"/>
            </a:endParaRPr>
          </a:p>
          <a:p>
            <a:pPr>
              <a:lnSpc>
                <a:spcPts val="1600"/>
              </a:lnSpc>
              <a:spcBef>
                <a:spcPts val="0"/>
              </a:spcBef>
            </a:pPr>
            <a:r>
              <a:rPr lang="zh-CN" altLang="en-US" sz="1800" b="1">
                <a:latin typeface="黑体" panose="02010609060101010101" charset="-122"/>
                <a:ea typeface="黑体" panose="02010609060101010101" charset="-122"/>
                <a:cs typeface="黑体" panose="02010609060101010101" charset="-122"/>
                <a:sym typeface="+mn-ea"/>
              </a:rPr>
              <a:t>      vehicle research institute</a:t>
            </a:r>
            <a:endParaRPr lang="zh-CN" altLang="en-US" sz="1800" b="1">
              <a:latin typeface="黑体" panose="02010609060101010101" charset="-122"/>
              <a:ea typeface="黑体" panose="02010609060101010101" charset="-122"/>
              <a:cs typeface="黑体" panose="02010609060101010101" charset="-122"/>
            </a:endParaRPr>
          </a:p>
          <a:p>
            <a:pPr>
              <a:lnSpc>
                <a:spcPts val="1600"/>
              </a:lnSpc>
            </a:pPr>
            <a:endParaRPr lang="zh-CN" altLang="en-US" sz="1800" b="1">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248920" y="820420"/>
            <a:ext cx="8348980" cy="398780"/>
          </a:xfrm>
          <a:prstGeom prst="rect">
            <a:avLst/>
          </a:prstGeom>
          <a:noFill/>
        </p:spPr>
        <p:txBody>
          <a:bodyPr wrap="square" rtlCol="0" anchor="t">
            <a:spAutoFit/>
          </a:bodyPr>
          <a:p>
            <a:r>
              <a:rPr lang="en-US" sz="2000">
                <a:solidFill>
                  <a:schemeClr val="tx1"/>
                </a:solidFill>
                <a:effectLst>
                  <a:outerShdw blurRad="38100" dist="19050" dir="2700000" algn="tl" rotWithShape="0">
                    <a:schemeClr val="dk1">
                      <a:alpha val="40000"/>
                    </a:schemeClr>
                  </a:outerShdw>
                </a:effectLst>
              </a:rPr>
              <a:t>3.3.1</a:t>
            </a:r>
            <a:r>
              <a:rPr lang="zh-CN" altLang="en-US" sz="2000">
                <a:solidFill>
                  <a:schemeClr val="tx1"/>
                </a:solidFill>
                <a:effectLst>
                  <a:outerShdw blurRad="38100" dist="19050" dir="2700000" algn="tl" rotWithShape="0">
                    <a:schemeClr val="dk1">
                      <a:alpha val="40000"/>
                    </a:schemeClr>
                  </a:outerShdw>
                </a:effectLst>
              </a:rPr>
              <a:t>、齿轮泵</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2.0-3.8t</a:t>
            </a:r>
            <a:r>
              <a:rPr lang="zh-CN" altLang="en-US" sz="2000">
                <a:effectLst>
                  <a:outerShdw blurRad="38100" dist="19050" dir="2700000" algn="tl" rotWithShape="0">
                    <a:schemeClr val="dk1">
                      <a:alpha val="40000"/>
                    </a:schemeClr>
                  </a:outerShdw>
                </a:effectLst>
                <a:sym typeface="+mn-ea"/>
              </a:rPr>
              <a:t>机型）</a:t>
            </a:r>
            <a:r>
              <a:rPr lang="zh-CN" sz="2000">
                <a:effectLst>
                  <a:outerShdw blurRad="38100" dist="19050" dir="2700000" algn="tl" rotWithShape="0">
                    <a:schemeClr val="dk1">
                      <a:alpha val="40000"/>
                    </a:schemeClr>
                  </a:outerShdw>
                </a:effectLst>
                <a:sym typeface="+mn-ea"/>
              </a:rPr>
              <a:t> </a:t>
            </a:r>
            <a:r>
              <a:rPr lang="en-US" altLang="zh-CN" sz="2000">
                <a:effectLst>
                  <a:outerShdw blurRad="38100" dist="19050" dir="2700000" algn="tl" rotWithShape="0">
                    <a:schemeClr val="dk1">
                      <a:alpha val="40000"/>
                    </a:schemeClr>
                  </a:outerShdw>
                </a:effectLst>
                <a:sym typeface="+mn-ea"/>
              </a:rPr>
              <a:t>Pump</a:t>
            </a:r>
            <a:r>
              <a:rPr lang="zh-CN" sz="2000">
                <a:effectLst>
                  <a:outerShdw blurRad="38100" dist="19050" dir="2700000" algn="tl" rotWithShape="0">
                    <a:schemeClr val="dk1">
                      <a:alpha val="40000"/>
                    </a:schemeClr>
                  </a:outerShdw>
                </a:effectLst>
                <a:sym typeface="+mn-ea"/>
              </a:rPr>
              <a:t> (E Series 2</a:t>
            </a:r>
            <a:r>
              <a:rPr lang="en-US" altLang="zh-CN" sz="2000">
                <a:effectLst>
                  <a:outerShdw blurRad="38100" dist="19050" dir="2700000" algn="tl" rotWithShape="0">
                    <a:schemeClr val="dk1">
                      <a:alpha val="40000"/>
                    </a:schemeClr>
                  </a:outerShdw>
                </a:effectLst>
                <a:sym typeface="+mn-ea"/>
              </a:rPr>
              <a:t>.0</a:t>
            </a:r>
            <a:r>
              <a:rPr lang="zh-CN" sz="2000">
                <a:effectLst>
                  <a:outerShdw blurRad="38100" dist="19050" dir="2700000" algn="tl" rotWithShape="0">
                    <a:schemeClr val="dk1">
                      <a:alpha val="40000"/>
                    </a:schemeClr>
                  </a:outerShdw>
                </a:effectLst>
                <a:sym typeface="+mn-ea"/>
              </a:rPr>
              <a:t>-3.8t Models)</a:t>
            </a:r>
            <a:endParaRPr lang="zh-CN" sz="2000">
              <a:solidFill>
                <a:schemeClr val="tx1"/>
              </a:solidFill>
              <a:effectLst>
                <a:outerShdw blurRad="38100" dist="19050" dir="2700000" algn="tl" rotWithShape="0">
                  <a:schemeClr val="dk1">
                    <a:alpha val="40000"/>
                  </a:schemeClr>
                </a:outerShdw>
              </a:effectLst>
            </a:endParaRPr>
          </a:p>
        </p:txBody>
      </p:sp>
      <p:sp>
        <p:nvSpPr>
          <p:cNvPr id="15" name="文本框 14"/>
          <p:cNvSpPr txBox="1"/>
          <p:nvPr/>
        </p:nvSpPr>
        <p:spPr>
          <a:xfrm>
            <a:off x="396240" y="1219200"/>
            <a:ext cx="11257915" cy="1476375"/>
          </a:xfrm>
          <a:prstGeom prst="rect">
            <a:avLst/>
          </a:prstGeom>
          <a:noFill/>
        </p:spPr>
        <p:txBody>
          <a:bodyPr wrap="square" rtlCol="0">
            <a:spAutoFit/>
          </a:bodyPr>
          <a:p>
            <a:pPr indent="0">
              <a:buFont typeface="Wingdings" panose="05000000000000000000" pitchFamily="2" charset="2"/>
              <a:buNone/>
            </a:pPr>
            <a:r>
              <a:rPr lang="en-US" altLang="zh-CN" dirty="0">
                <a:latin typeface="+mn-ea"/>
                <a:cs typeface="+mn-ea"/>
                <a:sym typeface="+mn-ea"/>
              </a:rPr>
              <a:t>   </a:t>
            </a:r>
            <a:r>
              <a:rPr lang="zh-CN" altLang="zh-CN" dirty="0">
                <a:latin typeface="+mn-ea"/>
                <a:cs typeface="+mn-ea"/>
                <a:sym typeface="+mn-ea"/>
              </a:rPr>
              <a:t>工作泵位于车架靠右侧中间底部连接板，通过螺栓与泵电机连接；由泵电机驱动，为工作液压系统提供油液。</a:t>
            </a:r>
            <a:endParaRPr lang="zh-CN" altLang="zh-CN" dirty="0">
              <a:latin typeface="+mn-ea"/>
              <a:cs typeface="+mn-ea"/>
              <a:sym typeface="+mn-ea"/>
            </a:endParaRPr>
          </a:p>
          <a:p>
            <a:pPr indent="0">
              <a:buFont typeface="Wingdings" panose="05000000000000000000" pitchFamily="2" charset="2"/>
              <a:buNone/>
            </a:pPr>
            <a:r>
              <a:rPr lang="zh-CN"/>
              <a:t>The working pump is located at the bottom connecting plate on the right side of the frame, and is connected to the pump motor through bolts; Driven by a pump motor, it provides oil for the working hydraulic system. </a:t>
            </a:r>
            <a:endParaRPr lang="zh-CN"/>
          </a:p>
          <a:p>
            <a:pPr indent="0">
              <a:buFont typeface="Wingdings" panose="05000000000000000000" pitchFamily="2" charset="2"/>
              <a:buNone/>
            </a:pPr>
            <a:r>
              <a:rPr lang="zh-CN" altLang="zh-CN" dirty="0">
                <a:latin typeface="+mn-ea"/>
                <a:cs typeface="+mn-ea"/>
                <a:sym typeface="+mn-ea"/>
              </a:rPr>
              <a:t>工作泵外形图下图：</a:t>
            </a:r>
            <a:endParaRPr lang="zh-CN" altLang="zh-CN" dirty="0">
              <a:latin typeface="+mn-ea"/>
              <a:cs typeface="+mn-ea"/>
              <a:sym typeface="+mn-ea"/>
            </a:endParaRPr>
          </a:p>
          <a:p>
            <a:pPr indent="0">
              <a:buFont typeface="Wingdings" panose="05000000000000000000" pitchFamily="2" charset="2"/>
              <a:buNone/>
            </a:pPr>
            <a:r>
              <a:rPr lang="zh-CN"/>
              <a:t>The outline diagram of the working pump is shown below:</a:t>
            </a:r>
            <a:endParaRPr lang="zh-CN"/>
          </a:p>
        </p:txBody>
      </p:sp>
      <p:sp>
        <p:nvSpPr>
          <p:cNvPr id="5" name="标题 4"/>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zh-CN" altLang="en-US" sz="2400">
              <a:solidFill>
                <a:schemeClr val="bg1"/>
              </a:solidFill>
              <a:latin typeface="微软雅黑" panose="020B0503020204020204" charset="-122"/>
              <a:ea typeface="微软雅黑" panose="020B0503020204020204" charset="-122"/>
              <a:sym typeface="+mn-ea"/>
            </a:endParaRPr>
          </a:p>
        </p:txBody>
      </p:sp>
      <p:graphicFrame>
        <p:nvGraphicFramePr>
          <p:cNvPr id="2" name="表格 1"/>
          <p:cNvGraphicFramePr/>
          <p:nvPr/>
        </p:nvGraphicFramePr>
        <p:xfrm>
          <a:off x="1637030" y="5720715"/>
          <a:ext cx="9138920" cy="934085"/>
        </p:xfrm>
        <a:graphic>
          <a:graphicData uri="http://schemas.openxmlformats.org/drawingml/2006/table">
            <a:tbl>
              <a:tblPr firstRow="1" bandRow="1">
                <a:tableStyleId>{5C22544A-7EE6-4342-B048-85BDC9FD1C3A}</a:tableStyleId>
              </a:tblPr>
              <a:tblGrid>
                <a:gridCol w="1021080"/>
                <a:gridCol w="1409700"/>
                <a:gridCol w="1517015"/>
                <a:gridCol w="1437640"/>
                <a:gridCol w="1181735"/>
                <a:gridCol w="2571750"/>
              </a:tblGrid>
              <a:tr h="310515">
                <a:tc>
                  <a:txBody>
                    <a:bodyPr/>
                    <a:p>
                      <a:pPr indent="0" algn="ctr">
                        <a:buNone/>
                      </a:pPr>
                      <a:r>
                        <a:rPr lang="en-US" altLang="zh-CN" sz="1100" b="0" dirty="0">
                          <a:solidFill>
                            <a:srgbClr val="404040"/>
                          </a:solidFill>
                          <a:latin typeface="+mn-ea"/>
                          <a:sym typeface="+mn-ea"/>
                        </a:rPr>
                        <a:t>I</a:t>
                      </a:r>
                      <a:r>
                        <a:rPr lang="zh-CN" sz="1100" b="0" dirty="0">
                          <a:solidFill>
                            <a:srgbClr val="404040"/>
                          </a:solidFill>
                          <a:latin typeface="+mn-ea"/>
                          <a:sym typeface="+mn-ea"/>
                        </a:rPr>
                        <a:t>tem</a:t>
                      </a:r>
                      <a:endParaRPr lang="zh-CN"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sym typeface="+mn-ea"/>
                        </a:rPr>
                        <a:t>P</a:t>
                      </a:r>
                      <a:r>
                        <a:rPr lang="zh-CN" sz="1100" b="0" dirty="0">
                          <a:solidFill>
                            <a:srgbClr val="404040"/>
                          </a:solidFill>
                          <a:latin typeface="+mn-ea"/>
                          <a:sym typeface="+mn-ea"/>
                        </a:rPr>
                        <a:t>arameter</a:t>
                      </a:r>
                      <a:endParaRPr lang="zh-CN"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rPr>
                        <a:t>I</a:t>
                      </a:r>
                      <a:r>
                        <a:rPr lang="zh-CN" sz="1100" b="0" dirty="0">
                          <a:solidFill>
                            <a:srgbClr val="404040"/>
                          </a:solidFill>
                          <a:latin typeface="+mn-ea"/>
                        </a:rPr>
                        <a:t>tem</a:t>
                      </a:r>
                      <a:endParaRPr lang="zh-CN"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rPr>
                        <a:t>P</a:t>
                      </a:r>
                      <a:r>
                        <a:rPr lang="zh-CN" sz="1100" b="0" dirty="0">
                          <a:solidFill>
                            <a:srgbClr val="404040"/>
                          </a:solidFill>
                          <a:latin typeface="+mn-ea"/>
                        </a:rPr>
                        <a:t>arameter</a:t>
                      </a:r>
                      <a:endParaRPr lang="zh-CN"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sym typeface="+mn-ea"/>
                        </a:rPr>
                        <a:t>I</a:t>
                      </a:r>
                      <a:r>
                        <a:rPr lang="zh-CN" sz="1100" b="0" dirty="0">
                          <a:solidFill>
                            <a:srgbClr val="404040"/>
                          </a:solidFill>
                          <a:latin typeface="+mn-ea"/>
                          <a:sym typeface="+mn-ea"/>
                        </a:rPr>
                        <a:t>tem</a:t>
                      </a:r>
                      <a:endParaRPr lang="zh-CN"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solidFill>
                        <a:srgbClr val="404040"/>
                      </a:solidFill>
                      <a:prstDash val="solid"/>
                      <a:headEnd type="none" w="med" len="med"/>
                      <a:tailEnd type="none" w="med" len="med"/>
                    </a:lnT>
                    <a:lnB w="12700" cap="flat" cmpd="sng" algn="ctr">
                      <a:solidFill>
                        <a:srgbClr val="404040"/>
                      </a:solidFill>
                      <a:prstDash val="solid"/>
                      <a:roun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sym typeface="+mn-ea"/>
                        </a:rPr>
                        <a:t>P</a:t>
                      </a:r>
                      <a:r>
                        <a:rPr lang="zh-CN" sz="1100" b="0" dirty="0">
                          <a:solidFill>
                            <a:srgbClr val="404040"/>
                          </a:solidFill>
                          <a:latin typeface="+mn-ea"/>
                          <a:sym typeface="+mn-ea"/>
                        </a:rPr>
                        <a:t>arameter</a:t>
                      </a:r>
                      <a:endParaRPr lang="zh-CN"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solidFill>
                        <a:srgbClr val="404040"/>
                      </a:solidFill>
                      <a:prstDash val="solid"/>
                      <a:headEnd type="none" w="med" len="med"/>
                      <a:tailEnd type="none" w="med" len="med"/>
                    </a:lnT>
                    <a:lnB w="12700" cap="flat" cmpd="sng" algn="ctr">
                      <a:solidFill>
                        <a:srgbClr val="404040"/>
                      </a:solidFill>
                      <a:prstDash val="solid"/>
                      <a:round/>
                      <a:headEnd type="none" w="med" len="med"/>
                      <a:tailEnd type="none" w="med" len="med"/>
                    </a:lnB>
                    <a:lnTlToBr>
                      <a:noFill/>
                    </a:lnTlToBr>
                    <a:lnBlToTr>
                      <a:noFill/>
                    </a:lnBlToTr>
                    <a:noFill/>
                  </a:tcPr>
                </a:tc>
              </a:tr>
              <a:tr h="311150">
                <a:tc>
                  <a:txBody>
                    <a:bodyPr/>
                    <a:p>
                      <a:pPr indent="0" algn="ctr">
                        <a:buNone/>
                      </a:pPr>
                      <a:r>
                        <a:rPr lang="zh-CN" sz="1100" b="0" dirty="0">
                          <a:solidFill>
                            <a:srgbClr val="404040"/>
                          </a:solidFill>
                          <a:latin typeface="+mn-ea"/>
                        </a:rPr>
                        <a:t>Rated pressure</a:t>
                      </a:r>
                      <a:endParaRPr lang="zh-CN"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sz="1100" b="0">
                          <a:solidFill>
                            <a:srgbClr val="404040"/>
                          </a:solidFill>
                          <a:latin typeface="+mn-ea"/>
                        </a:rPr>
                        <a:t>20MPa</a:t>
                      </a:r>
                      <a:endParaRPr lang="en-US" altLang="en-US" sz="1100" b="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rPr>
                        <a:t>M</a:t>
                      </a:r>
                      <a:r>
                        <a:rPr lang="zh-CN" sz="1100" b="0" dirty="0">
                          <a:solidFill>
                            <a:srgbClr val="404040"/>
                          </a:solidFill>
                          <a:latin typeface="+mn-ea"/>
                        </a:rPr>
                        <a:t>aximum pressure</a:t>
                      </a:r>
                      <a:endParaRPr lang="zh-CN"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sz="1100" b="0" dirty="0">
                          <a:solidFill>
                            <a:srgbClr val="404040"/>
                          </a:solidFill>
                          <a:latin typeface="+mn-ea"/>
                        </a:rPr>
                        <a:t>25MPa</a:t>
                      </a:r>
                      <a:endParaRPr lang="en-US"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a:solidFill>
                            <a:srgbClr val="404040"/>
                          </a:solidFill>
                          <a:latin typeface="+mn-ea"/>
                        </a:rPr>
                        <a:t>R</a:t>
                      </a:r>
                      <a:r>
                        <a:rPr lang="zh-CN" sz="1100" b="0">
                          <a:solidFill>
                            <a:srgbClr val="404040"/>
                          </a:solidFill>
                          <a:latin typeface="+mn-ea"/>
                        </a:rPr>
                        <a:t>ated speed</a:t>
                      </a:r>
                      <a:endParaRPr lang="zh-CN" sz="1100" b="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a:noFill/>
                    </a:lnTlToBr>
                    <a:lnBlToTr>
                      <a:noFill/>
                    </a:lnBlToTr>
                    <a:noFill/>
                  </a:tcPr>
                </a:tc>
                <a:tc>
                  <a:txBody>
                    <a:bodyPr/>
                    <a:p>
                      <a:pPr indent="0" algn="ctr">
                        <a:buNone/>
                      </a:pPr>
                      <a:r>
                        <a:rPr lang="en-US" sz="1100" b="0" dirty="0">
                          <a:solidFill>
                            <a:srgbClr val="404040"/>
                          </a:solidFill>
                          <a:latin typeface="+mn-ea"/>
                        </a:rPr>
                        <a:t>2500rpm</a:t>
                      </a:r>
                      <a:endParaRPr lang="en-US"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a:noFill/>
                    </a:lnTlToBr>
                    <a:lnBlToTr>
                      <a:noFill/>
                    </a:lnBlToTr>
                    <a:noFill/>
                  </a:tcPr>
                </a:tc>
              </a:tr>
              <a:tr h="312420">
                <a:tc>
                  <a:txBody>
                    <a:bodyPr/>
                    <a:p>
                      <a:pPr indent="0" algn="ctr">
                        <a:buNone/>
                      </a:pPr>
                      <a:r>
                        <a:rPr lang="en-US" altLang="zh-CN" sz="1100" b="0" dirty="0">
                          <a:solidFill>
                            <a:srgbClr val="404040"/>
                          </a:solidFill>
                          <a:latin typeface="+mn-ea"/>
                        </a:rPr>
                        <a:t>V</a:t>
                      </a:r>
                      <a:r>
                        <a:rPr lang="zh-CN" sz="1100" b="0" dirty="0">
                          <a:solidFill>
                            <a:srgbClr val="404040"/>
                          </a:solidFill>
                          <a:latin typeface="+mn-ea"/>
                        </a:rPr>
                        <a:t>olume</a:t>
                      </a:r>
                      <a:endParaRPr lang="zh-CN"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sz="1100" b="0">
                          <a:solidFill>
                            <a:srgbClr val="404040"/>
                          </a:solidFill>
                          <a:latin typeface="+mn-ea"/>
                        </a:rPr>
                        <a:t>23/25mL/r</a:t>
                      </a:r>
                      <a:endParaRPr lang="en-US" altLang="en-US" sz="1100" b="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sz="1100">
                          <a:solidFill>
                            <a:srgbClr val="404040"/>
                          </a:solidFill>
                          <a:latin typeface="+mn-ea"/>
                          <a:sym typeface="+mn-ea"/>
                        </a:rPr>
                        <a:t>Direction of rotation</a:t>
                      </a:r>
                      <a:endParaRPr lang="zh-CN" sz="1100" b="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zh-CN" altLang="en-US" sz="1100" b="0" dirty="0">
                          <a:solidFill>
                            <a:srgbClr val="404040"/>
                          </a:solidFill>
                          <a:latin typeface="+mn-ea"/>
                        </a:rPr>
                        <a:t>right-handed</a:t>
                      </a:r>
                      <a:endParaRPr lang="zh-CN"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rPr>
                        <a:t>F</a:t>
                      </a:r>
                      <a:r>
                        <a:rPr lang="zh-CN" sz="1100" b="0" dirty="0">
                          <a:solidFill>
                            <a:srgbClr val="404040"/>
                          </a:solidFill>
                          <a:latin typeface="+mn-ea"/>
                        </a:rPr>
                        <a:t>luid medium</a:t>
                      </a:r>
                      <a:endParaRPr lang="zh-CN"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cs typeface="+mn-ea"/>
                        </a:rPr>
                        <a:t>L-</a:t>
                      </a:r>
                      <a:r>
                        <a:rPr lang="zh-CN" sz="1100" b="0" dirty="0">
                          <a:solidFill>
                            <a:srgbClr val="404040"/>
                          </a:solidFill>
                          <a:latin typeface="+mn-ea"/>
                          <a:cs typeface="+mn-ea"/>
                        </a:rPr>
                        <a:t>HM</a:t>
                      </a:r>
                      <a:r>
                        <a:rPr lang="en-US" altLang="zh-CN" sz="1100" b="0" dirty="0">
                          <a:solidFill>
                            <a:srgbClr val="404040"/>
                          </a:solidFill>
                          <a:latin typeface="+mn-ea"/>
                          <a:cs typeface="+mn-ea"/>
                        </a:rPr>
                        <a:t>32#</a:t>
                      </a:r>
                      <a:endParaRPr lang="en-US" altLang="zh-CN" sz="1100" b="0" dirty="0">
                        <a:solidFill>
                          <a:srgbClr val="404040"/>
                        </a:solidFill>
                        <a:latin typeface="+mn-ea"/>
                        <a:cs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a:noFill/>
                    </a:lnTlToBr>
                    <a:lnBlToTr>
                      <a:noFill/>
                    </a:lnBlToTr>
                    <a:noFill/>
                  </a:tcPr>
                </a:tc>
              </a:tr>
            </a:tbl>
          </a:graphicData>
        </a:graphic>
      </p:graphicFrame>
      <p:pic>
        <p:nvPicPr>
          <p:cNvPr id="6" name="图片 5"/>
          <p:cNvPicPr>
            <a:picLocks noChangeAspect="1"/>
          </p:cNvPicPr>
          <p:nvPr/>
        </p:nvPicPr>
        <p:blipFill>
          <a:blip r:embed="rId1"/>
          <a:stretch>
            <a:fillRect/>
          </a:stretch>
        </p:blipFill>
        <p:spPr>
          <a:xfrm>
            <a:off x="6948170" y="2754630"/>
            <a:ext cx="3064510" cy="2388870"/>
          </a:xfrm>
          <a:prstGeom prst="rect">
            <a:avLst/>
          </a:prstGeom>
        </p:spPr>
      </p:pic>
      <p:cxnSp>
        <p:nvCxnSpPr>
          <p:cNvPr id="7" name="直接箭头连接符 6"/>
          <p:cNvCxnSpPr/>
          <p:nvPr/>
        </p:nvCxnSpPr>
        <p:spPr>
          <a:xfrm flipV="1">
            <a:off x="7527290" y="4346575"/>
            <a:ext cx="434340" cy="58674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087235" y="4933315"/>
            <a:ext cx="614680" cy="368300"/>
          </a:xfrm>
          <a:prstGeom prst="rect">
            <a:avLst/>
          </a:prstGeom>
          <a:noFill/>
        </p:spPr>
        <p:txBody>
          <a:bodyPr wrap="none" rtlCol="0">
            <a:spAutoFit/>
          </a:bodyPr>
          <a:p>
            <a:pPr algn="l"/>
            <a:r>
              <a:rPr lang="en-US" altLang="zh-CN" b="1">
                <a:solidFill>
                  <a:schemeClr val="accent2"/>
                </a:solidFill>
              </a:rPr>
              <a:t>I</a:t>
            </a:r>
            <a:r>
              <a:rPr lang="zh-CN" altLang="en-US" b="1">
                <a:solidFill>
                  <a:schemeClr val="accent2"/>
                </a:solidFill>
              </a:rPr>
              <a:t>nlet</a:t>
            </a:r>
            <a:endParaRPr lang="zh-CN" altLang="en-US" b="1">
              <a:solidFill>
                <a:schemeClr val="accent2"/>
              </a:solidFill>
            </a:endParaRPr>
          </a:p>
        </p:txBody>
      </p:sp>
      <p:pic>
        <p:nvPicPr>
          <p:cNvPr id="13" name="图片 12"/>
          <p:cNvPicPr>
            <a:picLocks noChangeAspect="1"/>
          </p:cNvPicPr>
          <p:nvPr/>
        </p:nvPicPr>
        <p:blipFill>
          <a:blip r:embed="rId2"/>
          <a:stretch>
            <a:fillRect/>
          </a:stretch>
        </p:blipFill>
        <p:spPr>
          <a:xfrm>
            <a:off x="2904490" y="2695575"/>
            <a:ext cx="2764155" cy="2724785"/>
          </a:xfrm>
          <a:prstGeom prst="rect">
            <a:avLst/>
          </a:prstGeom>
        </p:spPr>
      </p:pic>
      <p:cxnSp>
        <p:nvCxnSpPr>
          <p:cNvPr id="14" name="直接箭头连接符 13"/>
          <p:cNvCxnSpPr/>
          <p:nvPr/>
        </p:nvCxnSpPr>
        <p:spPr>
          <a:xfrm flipH="1" flipV="1">
            <a:off x="4646295" y="4514850"/>
            <a:ext cx="530860" cy="69469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799965" y="5209540"/>
            <a:ext cx="1073785" cy="368300"/>
          </a:xfrm>
          <a:prstGeom prst="rect">
            <a:avLst/>
          </a:prstGeom>
          <a:noFill/>
        </p:spPr>
        <p:txBody>
          <a:bodyPr wrap="none" rtlCol="0">
            <a:spAutoFit/>
          </a:bodyPr>
          <a:p>
            <a:pPr algn="l"/>
            <a:r>
              <a:rPr lang="en-US" altLang="zh-CN" b="1">
                <a:solidFill>
                  <a:schemeClr val="accent2"/>
                </a:solidFill>
              </a:rPr>
              <a:t>O</a:t>
            </a:r>
            <a:r>
              <a:rPr lang="zh-CN" altLang="en-US" b="1">
                <a:solidFill>
                  <a:schemeClr val="accent2"/>
                </a:solidFill>
              </a:rPr>
              <a:t>il outlet</a:t>
            </a:r>
            <a:endParaRPr lang="zh-CN" altLang="en-US" b="1">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三、工作液压系统Working hydraulic system</a:t>
            </a:r>
            <a:endParaRPr lang="en-US" altLang="zh-CN" sz="2800">
              <a:solidFill>
                <a:schemeClr val="bg1"/>
              </a:solidFill>
              <a:latin typeface="微软雅黑" panose="020B0503020204020204" charset="-122"/>
              <a:ea typeface="微软雅黑" panose="020B0503020204020204" charset="-122"/>
              <a:sym typeface="+mn-ea"/>
            </a:endParaRPr>
          </a:p>
        </p:txBody>
      </p:sp>
      <p:sp>
        <p:nvSpPr>
          <p:cNvPr id="16" name="文本框 15"/>
          <p:cNvSpPr txBox="1"/>
          <p:nvPr/>
        </p:nvSpPr>
        <p:spPr>
          <a:xfrm>
            <a:off x="223520" y="748030"/>
            <a:ext cx="8552815" cy="5169535"/>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2.0-3.8t</a:t>
            </a:r>
            <a:r>
              <a:rPr lang="zh-CN" altLang="en-US" sz="2000">
                <a:effectLst>
                  <a:outerShdw blurRad="38100" dist="19050" dir="2700000" algn="tl" rotWithShape="0">
                    <a:schemeClr val="dk1">
                      <a:alpha val="40000"/>
                    </a:schemeClr>
                  </a:outerShdw>
                </a:effectLst>
                <a:sym typeface="+mn-ea"/>
              </a:rPr>
              <a:t>机型）</a:t>
            </a:r>
            <a:endParaRPr lang="zh-CN" altLang="en-US" sz="2000">
              <a:effectLst>
                <a:outerShdw blurRad="38100" dist="19050" dir="2700000" algn="tl" rotWithShape="0">
                  <a:schemeClr val="dk1">
                    <a:alpha val="40000"/>
                  </a:schemeClr>
                </a:outerShdw>
              </a:effectLst>
              <a:sym typeface="+mn-ea"/>
            </a:endParaRPr>
          </a:p>
          <a:p>
            <a:r>
              <a:rPr lang="zh-CN" altLang="en-US" sz="2000">
                <a:effectLst>
                  <a:outerShdw blurRad="38100" dist="19050" dir="2700000" algn="tl" rotWithShape="0">
                    <a:schemeClr val="dk1">
                      <a:alpha val="40000"/>
                    </a:schemeClr>
                  </a:outerShdw>
                </a:effectLst>
                <a:sym typeface="+mn-ea"/>
              </a:rPr>
              <a:t>Multi-way directional control valve (E Series 2</a:t>
            </a:r>
            <a:r>
              <a:rPr lang="en-US" altLang="zh-CN" sz="2000">
                <a:effectLst>
                  <a:outerShdw blurRad="38100" dist="19050" dir="2700000" algn="tl" rotWithShape="0">
                    <a:schemeClr val="dk1">
                      <a:alpha val="40000"/>
                    </a:schemeClr>
                  </a:outerShdw>
                </a:effectLst>
                <a:sym typeface="+mn-ea"/>
              </a:rPr>
              <a:t>.0</a:t>
            </a:r>
            <a:r>
              <a:rPr lang="zh-CN" altLang="en-US" sz="2000">
                <a:effectLst>
                  <a:outerShdw blurRad="38100" dist="19050" dir="2700000" algn="tl" rotWithShape="0">
                    <a:schemeClr val="dk1">
                      <a:alpha val="40000"/>
                    </a:schemeClr>
                  </a:outerShdw>
                </a:effectLst>
                <a:sym typeface="+mn-ea"/>
              </a:rPr>
              <a:t>-3.8t model)</a:t>
            </a:r>
            <a:endParaRPr lang="zh-CN" altLang="en-US" sz="2000">
              <a:effectLst>
                <a:outerShdw blurRad="38100" dist="19050" dir="2700000" algn="tl" rotWithShape="0">
                  <a:schemeClr val="dk1">
                    <a:alpha val="40000"/>
                  </a:schemeClr>
                </a:outerShdw>
              </a:effectLst>
              <a:sym typeface="+mn-ea"/>
            </a:endParaRPr>
          </a:p>
          <a:p>
            <a:r>
              <a:rPr lang="zh-CN" altLang="en-US" sz="2000">
                <a:effectLst>
                  <a:outerShdw blurRad="38100" dist="19050" dir="2700000" algn="tl" rotWithShape="0">
                    <a:schemeClr val="dk1">
                      <a:alpha val="40000"/>
                    </a:schemeClr>
                  </a:outerShdw>
                </a:effectLst>
                <a:sym typeface="+mn-ea"/>
              </a:rPr>
              <a:t>     </a:t>
            </a:r>
            <a:r>
              <a:rPr lang="zh-CN" altLang="zh-CN" dirty="0">
                <a:latin typeface="+mn-ea"/>
                <a:sym typeface="+mn-ea"/>
              </a:rPr>
              <a:t>多路阀安装在车架</a:t>
            </a:r>
            <a:r>
              <a:rPr lang="zh-CN" altLang="en-US" dirty="0">
                <a:latin typeface="+mn-ea"/>
                <a:sym typeface="+mn-ea"/>
              </a:rPr>
              <a:t>前端</a:t>
            </a:r>
            <a:r>
              <a:rPr lang="zh-CN" altLang="zh-CN" dirty="0">
                <a:latin typeface="+mn-ea"/>
                <a:sym typeface="+mn-ea"/>
              </a:rPr>
              <a:t>的车架连接板。分配阀的作用是通过改变油液的流动方向</a:t>
            </a:r>
            <a:r>
              <a:rPr lang="zh-CN" altLang="en-US" dirty="0">
                <a:latin typeface="+mn-ea"/>
                <a:sym typeface="+mn-ea"/>
              </a:rPr>
              <a:t>和通流截面积</a:t>
            </a:r>
            <a:r>
              <a:rPr lang="zh-CN" altLang="zh-CN" dirty="0">
                <a:latin typeface="+mn-ea"/>
                <a:sym typeface="+mn-ea"/>
              </a:rPr>
              <a:t>，控制各油缸的运动方向和速度</a:t>
            </a:r>
            <a:r>
              <a:rPr lang="zh-CN" altLang="en-US" dirty="0">
                <a:latin typeface="+mn-ea"/>
                <a:sym typeface="+mn-ea"/>
              </a:rPr>
              <a:t>，</a:t>
            </a:r>
            <a:r>
              <a:rPr lang="zh-CN" altLang="zh-CN" dirty="0">
                <a:latin typeface="+mn-ea"/>
                <a:sym typeface="+mn-ea"/>
              </a:rPr>
              <a:t>以满足叉车对不同工况的作业要求。</a:t>
            </a:r>
            <a:endParaRPr lang="zh-CN" altLang="zh-CN" sz="2000" dirty="0">
              <a:latin typeface="+mn-ea"/>
              <a:sym typeface="+mn-ea"/>
            </a:endParaRPr>
          </a:p>
          <a:p>
            <a:pPr indent="360045"/>
            <a:r>
              <a:rPr lang="en-US" altLang="zh-CN" sz="1600" dirty="0">
                <a:latin typeface="+mn-ea"/>
                <a:ea typeface="+mn-ea"/>
              </a:rPr>
              <a:t>The multi-way valve is installed on the frame connection plate at the front end of the frame. The function of the distribution valve is to control the movement direction and speed of each cylinder by changing the flow direction and cross-sectional area of the oil, so as to meet the operation requirements of forklifts under different working conditions.</a:t>
            </a:r>
            <a:endParaRPr lang="en-US" altLang="zh-CN" sz="2000" dirty="0">
              <a:latin typeface="+mn-ea"/>
              <a:ea typeface="+mn-ea"/>
            </a:endParaRPr>
          </a:p>
          <a:p>
            <a:pPr marL="285750" indent="-285750">
              <a:buFont typeface="Wingdings" panose="05000000000000000000" pitchFamily="2" charset="2"/>
              <a:buChar char="Ø"/>
            </a:pPr>
            <a:r>
              <a:rPr lang="zh-CN" altLang="zh-CN" dirty="0">
                <a:latin typeface="+mn-ea"/>
                <a:sym typeface="+mn-ea"/>
              </a:rPr>
              <a:t>结构形式：片式四联开中位滑阀式；</a:t>
            </a:r>
            <a:endParaRPr lang="zh-CN" altLang="zh-CN" sz="2000" dirty="0">
              <a:latin typeface="+mn-ea"/>
              <a:sym typeface="+mn-ea"/>
            </a:endParaRPr>
          </a:p>
          <a:p>
            <a:pPr indent="0">
              <a:buFont typeface="Wingdings" panose="05000000000000000000" pitchFamily="2" charset="2"/>
              <a:buNone/>
            </a:pPr>
            <a:r>
              <a:rPr lang="zh-CN" altLang="zh-CN" dirty="0">
                <a:latin typeface="+mn-ea"/>
                <a:sym typeface="+mn-ea"/>
              </a:rPr>
              <a:t>Structural form: Four piece open center slide valve type;</a:t>
            </a:r>
            <a:endParaRPr lang="zh-CN" altLang="zh-CN" sz="2000" dirty="0">
              <a:latin typeface="+mn-ea"/>
              <a:sym typeface="+mn-ea"/>
            </a:endParaRPr>
          </a:p>
          <a:p>
            <a:pPr marL="285750" indent="-285750">
              <a:buFont typeface="Wingdings" panose="05000000000000000000" pitchFamily="2" charset="2"/>
              <a:buChar char="Ø"/>
            </a:pPr>
            <a:r>
              <a:rPr lang="zh-CN" altLang="en-US" dirty="0">
                <a:latin typeface="+mn-ea"/>
                <a:sym typeface="+mn-ea"/>
              </a:rPr>
              <a:t>元件</a:t>
            </a:r>
            <a:r>
              <a:rPr lang="zh-CN" altLang="zh-CN" dirty="0">
                <a:latin typeface="+mn-ea"/>
                <a:sym typeface="+mn-ea"/>
              </a:rPr>
              <a:t>组成：</a:t>
            </a:r>
            <a:r>
              <a:rPr lang="zh-CN" altLang="en-US" dirty="0">
                <a:latin typeface="+mn-ea"/>
                <a:sym typeface="+mn-ea"/>
              </a:rPr>
              <a:t>阀体、</a:t>
            </a:r>
            <a:r>
              <a:rPr lang="zh-CN" altLang="zh-CN" dirty="0">
                <a:latin typeface="+mn-ea"/>
                <a:sym typeface="+mn-ea"/>
              </a:rPr>
              <a:t>换向阀芯、过载阀、优先阀芯、电磁换向阀</a:t>
            </a:r>
            <a:r>
              <a:rPr lang="zh-CN" altLang="en-US" dirty="0">
                <a:latin typeface="+mn-ea"/>
                <a:sym typeface="+mn-ea"/>
              </a:rPr>
              <a:t>、锥阀</a:t>
            </a:r>
            <a:r>
              <a:rPr lang="zh-CN" altLang="zh-CN" dirty="0">
                <a:latin typeface="+mn-ea"/>
                <a:sym typeface="+mn-ea"/>
              </a:rPr>
              <a:t>等部分组成；</a:t>
            </a:r>
            <a:endParaRPr lang="zh-CN" altLang="zh-CN" sz="2000" dirty="0">
              <a:latin typeface="+mn-ea"/>
              <a:sym typeface="+mn-ea"/>
            </a:endParaRPr>
          </a:p>
          <a:p>
            <a:pPr indent="0">
              <a:buFont typeface="Wingdings" panose="05000000000000000000" pitchFamily="2" charset="2"/>
              <a:buNone/>
            </a:pPr>
            <a:r>
              <a:rPr lang="zh-CN" altLang="zh-CN" sz="1600" dirty="0">
                <a:latin typeface="+mn-ea"/>
                <a:ea typeface="+mn-ea"/>
              </a:rPr>
              <a:t>Component composition: It consists of valve body, directional control valve core, overload valve, priority valve core, electromagnetic directional control valve, cone valve and other parts.</a:t>
            </a:r>
            <a:endParaRPr lang="zh-CN" altLang="zh-CN" sz="1600" dirty="0">
              <a:latin typeface="+mn-ea"/>
              <a:ea typeface="+mn-ea"/>
            </a:endParaRPr>
          </a:p>
          <a:p>
            <a:pPr marL="285750" indent="-285750">
              <a:buFont typeface="Wingdings" panose="05000000000000000000" pitchFamily="2" charset="2"/>
              <a:buChar char="Ø"/>
            </a:pPr>
            <a:r>
              <a:rPr lang="zh-CN" altLang="zh-CN" dirty="0">
                <a:latin typeface="+mn-ea"/>
                <a:sym typeface="+mn-ea"/>
              </a:rPr>
              <a:t>货叉升降联换向阀</a:t>
            </a:r>
            <a:r>
              <a:rPr lang="zh-CN" altLang="en-US" dirty="0">
                <a:latin typeface="+mn-ea"/>
                <a:sym typeface="+mn-ea"/>
              </a:rPr>
              <a:t>：</a:t>
            </a:r>
            <a:r>
              <a:rPr lang="zh-CN" altLang="zh-CN" dirty="0">
                <a:latin typeface="+mn-ea"/>
                <a:sym typeface="+mn-ea"/>
              </a:rPr>
              <a:t>三位六</a:t>
            </a:r>
            <a:r>
              <a:rPr lang="zh-CN" altLang="en-US" dirty="0">
                <a:latin typeface="+mn-ea"/>
                <a:sym typeface="+mn-ea"/>
              </a:rPr>
              <a:t>通</a:t>
            </a:r>
            <a:r>
              <a:rPr lang="zh-CN" altLang="zh-CN" dirty="0">
                <a:latin typeface="+mn-ea"/>
                <a:sym typeface="+mn-ea"/>
              </a:rPr>
              <a:t>阀，它可控制货叉的起升和下降两个动作；</a:t>
            </a:r>
            <a:endParaRPr lang="zh-CN" altLang="zh-CN" dirty="0">
              <a:latin typeface="+mn-ea"/>
              <a:sym typeface="+mn-ea"/>
            </a:endParaRPr>
          </a:p>
          <a:p>
            <a:pPr indent="0">
              <a:buFont typeface="Wingdings" panose="05000000000000000000" pitchFamily="2" charset="2"/>
              <a:buNone/>
            </a:pPr>
            <a:r>
              <a:rPr lang="en-US" altLang="zh-CN" sz="1600" dirty="0">
                <a:latin typeface="+mn-ea"/>
                <a:ea typeface="+mn-ea"/>
              </a:rPr>
              <a:t>Fork lift coupling directional control valve: A three-position six-way valve, which can control the lifting and lowering actions of the fork.</a:t>
            </a:r>
            <a:endParaRPr lang="en-US" altLang="zh-CN" dirty="0">
              <a:latin typeface="+mn-ea"/>
              <a:ea typeface="+mn-ea"/>
            </a:endParaRPr>
          </a:p>
          <a:p>
            <a:pPr marL="285750" indent="-285750">
              <a:buFont typeface="Wingdings" panose="05000000000000000000" pitchFamily="2" charset="2"/>
              <a:buChar char="Ø"/>
            </a:pPr>
            <a:r>
              <a:rPr lang="zh-CN" altLang="zh-CN" dirty="0">
                <a:latin typeface="+mn-ea"/>
                <a:sym typeface="+mn-ea"/>
              </a:rPr>
              <a:t>货叉前后倾联换向阀</a:t>
            </a:r>
            <a:r>
              <a:rPr lang="zh-CN" altLang="en-US" dirty="0">
                <a:latin typeface="+mn-ea"/>
                <a:sym typeface="+mn-ea"/>
              </a:rPr>
              <a:t>：</a:t>
            </a:r>
            <a:r>
              <a:rPr lang="zh-CN" altLang="zh-CN" dirty="0">
                <a:latin typeface="+mn-ea"/>
                <a:sym typeface="+mn-ea"/>
              </a:rPr>
              <a:t>三位六</a:t>
            </a:r>
            <a:r>
              <a:rPr lang="zh-CN" altLang="en-US" dirty="0">
                <a:latin typeface="+mn-ea"/>
                <a:sym typeface="+mn-ea"/>
              </a:rPr>
              <a:t>通</a:t>
            </a:r>
            <a:r>
              <a:rPr lang="zh-CN" altLang="zh-CN" dirty="0">
                <a:latin typeface="+mn-ea"/>
                <a:sym typeface="+mn-ea"/>
              </a:rPr>
              <a:t>阀，它可控制货叉的前后倾斜两个动作</a:t>
            </a:r>
            <a:r>
              <a:rPr lang="zh-CN" altLang="zh-CN" sz="2000" dirty="0">
                <a:latin typeface="+mn-ea"/>
                <a:sym typeface="+mn-ea"/>
              </a:rPr>
              <a:t>；</a:t>
            </a:r>
            <a:endParaRPr lang="zh-CN" altLang="zh-CN" sz="2000" dirty="0">
              <a:latin typeface="+mn-ea"/>
              <a:sym typeface="+mn-ea"/>
            </a:endParaRPr>
          </a:p>
          <a:p>
            <a:pPr indent="0">
              <a:buFont typeface="Wingdings" panose="05000000000000000000" pitchFamily="2" charset="2"/>
              <a:buNone/>
            </a:pPr>
            <a:r>
              <a:rPr lang="en-US" altLang="zh-CN" sz="1600">
                <a:solidFill>
                  <a:schemeClr val="tx1"/>
                </a:solidFill>
                <a:effectLst/>
                <a:latin typeface="+mn-ea"/>
              </a:rPr>
              <a:t>Fork forward and backward tilting directional control valve: A three-position six-way valve, which can control two actions of the fork's forward and backward tilting.</a:t>
            </a:r>
            <a:endParaRPr lang="en-US" altLang="zh-CN" sz="1600">
              <a:solidFill>
                <a:schemeClr val="tx1"/>
              </a:solidFill>
              <a:effectLst/>
              <a:latin typeface="+mn-ea"/>
            </a:endParaRPr>
          </a:p>
        </p:txBody>
      </p:sp>
      <p:grpSp>
        <p:nvGrpSpPr>
          <p:cNvPr id="3" name="组合 2"/>
          <p:cNvGrpSpPr/>
          <p:nvPr/>
        </p:nvGrpSpPr>
        <p:grpSpPr>
          <a:xfrm>
            <a:off x="8776335" y="862330"/>
            <a:ext cx="3402330" cy="5567035"/>
            <a:chOff x="12167" y="1322"/>
            <a:chExt cx="5448" cy="8911"/>
          </a:xfrm>
        </p:grpSpPr>
        <p:pic>
          <p:nvPicPr>
            <p:cNvPr id="4" name="图片 3"/>
            <p:cNvPicPr>
              <a:picLocks noChangeAspect="1"/>
            </p:cNvPicPr>
            <p:nvPr/>
          </p:nvPicPr>
          <p:blipFill>
            <a:blip r:embed="rId1"/>
            <a:stretch>
              <a:fillRect/>
            </a:stretch>
          </p:blipFill>
          <p:spPr>
            <a:xfrm>
              <a:off x="12167" y="1322"/>
              <a:ext cx="5448" cy="8911"/>
            </a:xfrm>
            <a:prstGeom prst="rect">
              <a:avLst/>
            </a:prstGeom>
          </p:spPr>
        </p:pic>
        <p:sp>
          <p:nvSpPr>
            <p:cNvPr id="7" name="圆角矩形 6"/>
            <p:cNvSpPr/>
            <p:nvPr/>
          </p:nvSpPr>
          <p:spPr>
            <a:xfrm>
              <a:off x="13186" y="2668"/>
              <a:ext cx="2543" cy="847"/>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13186" y="3716"/>
              <a:ext cx="2543" cy="847"/>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13186" y="4669"/>
              <a:ext cx="2543" cy="847"/>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14356" y="5516"/>
              <a:ext cx="830" cy="758"/>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13186" y="6274"/>
              <a:ext cx="2543" cy="772"/>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13386" y="7541"/>
              <a:ext cx="1605" cy="713"/>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15187" y="7644"/>
              <a:ext cx="638" cy="610"/>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14991" y="8358"/>
              <a:ext cx="834" cy="653"/>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15729" y="2786"/>
              <a:ext cx="476" cy="581"/>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15603" y="9011"/>
              <a:ext cx="602" cy="638"/>
            </a:xfrm>
            <a:prstGeom prst="rect">
              <a:avLst/>
            </a:prstGeom>
            <a:noFill/>
          </p:spPr>
          <p:txBody>
            <a:bodyPr wrap="square" rtlCol="0">
              <a:spAutoFit/>
            </a:bodyPr>
            <a:p>
              <a:r>
                <a:rPr lang="en-US" altLang="zh-CN" sz="2000">
                  <a:solidFill>
                    <a:schemeClr val="accent2"/>
                  </a:solidFill>
                </a:rPr>
                <a:t>1</a:t>
              </a:r>
              <a:endParaRPr lang="en-US" altLang="zh-CN" sz="2000">
                <a:solidFill>
                  <a:schemeClr val="accent2"/>
                </a:solidFill>
              </a:endParaRPr>
            </a:p>
          </p:txBody>
        </p:sp>
        <p:sp>
          <p:nvSpPr>
            <p:cNvPr id="19" name="文本框 18"/>
            <p:cNvSpPr txBox="1"/>
            <p:nvPr/>
          </p:nvSpPr>
          <p:spPr>
            <a:xfrm>
              <a:off x="12954" y="7193"/>
              <a:ext cx="670" cy="638"/>
            </a:xfrm>
            <a:prstGeom prst="rect">
              <a:avLst/>
            </a:prstGeom>
            <a:noFill/>
          </p:spPr>
          <p:txBody>
            <a:bodyPr wrap="square" rtlCol="0">
              <a:spAutoFit/>
            </a:bodyPr>
            <a:p>
              <a:r>
                <a:rPr lang="en-US" altLang="zh-CN" sz="2000">
                  <a:solidFill>
                    <a:schemeClr val="accent2"/>
                  </a:solidFill>
                </a:rPr>
                <a:t>2</a:t>
              </a:r>
              <a:endParaRPr lang="en-US" altLang="zh-CN" sz="2000">
                <a:solidFill>
                  <a:schemeClr val="accent2"/>
                </a:solidFill>
              </a:endParaRPr>
            </a:p>
          </p:txBody>
        </p:sp>
        <p:sp>
          <p:nvSpPr>
            <p:cNvPr id="20" name="文本框 19"/>
            <p:cNvSpPr txBox="1"/>
            <p:nvPr/>
          </p:nvSpPr>
          <p:spPr>
            <a:xfrm>
              <a:off x="16205" y="7644"/>
              <a:ext cx="602" cy="638"/>
            </a:xfrm>
            <a:prstGeom prst="rect">
              <a:avLst/>
            </a:prstGeom>
            <a:noFill/>
          </p:spPr>
          <p:txBody>
            <a:bodyPr wrap="square" rtlCol="0">
              <a:spAutoFit/>
            </a:bodyPr>
            <a:p>
              <a:r>
                <a:rPr lang="en-US" altLang="zh-CN" sz="2000">
                  <a:solidFill>
                    <a:schemeClr val="accent2"/>
                  </a:solidFill>
                </a:rPr>
                <a:t>3</a:t>
              </a:r>
              <a:endParaRPr lang="en-US" altLang="zh-CN" sz="2000">
                <a:solidFill>
                  <a:schemeClr val="accent2"/>
                </a:solidFill>
              </a:endParaRPr>
            </a:p>
          </p:txBody>
        </p:sp>
        <p:sp>
          <p:nvSpPr>
            <p:cNvPr id="21" name="文本框 20"/>
            <p:cNvSpPr txBox="1"/>
            <p:nvPr/>
          </p:nvSpPr>
          <p:spPr>
            <a:xfrm>
              <a:off x="12584" y="6418"/>
              <a:ext cx="602" cy="638"/>
            </a:xfrm>
            <a:prstGeom prst="rect">
              <a:avLst/>
            </a:prstGeom>
            <a:noFill/>
          </p:spPr>
          <p:txBody>
            <a:bodyPr wrap="square" rtlCol="0">
              <a:spAutoFit/>
            </a:bodyPr>
            <a:p>
              <a:r>
                <a:rPr lang="en-US" altLang="zh-CN" sz="2000">
                  <a:solidFill>
                    <a:schemeClr val="accent2"/>
                  </a:solidFill>
                </a:rPr>
                <a:t>4</a:t>
              </a:r>
              <a:endParaRPr lang="en-US" altLang="zh-CN" sz="2000">
                <a:solidFill>
                  <a:schemeClr val="accent2"/>
                </a:solidFill>
              </a:endParaRPr>
            </a:p>
          </p:txBody>
        </p:sp>
        <p:sp>
          <p:nvSpPr>
            <p:cNvPr id="22" name="文本框 21"/>
            <p:cNvSpPr txBox="1"/>
            <p:nvPr/>
          </p:nvSpPr>
          <p:spPr>
            <a:xfrm>
              <a:off x="15186" y="5581"/>
              <a:ext cx="602" cy="638"/>
            </a:xfrm>
            <a:prstGeom prst="rect">
              <a:avLst/>
            </a:prstGeom>
            <a:noFill/>
          </p:spPr>
          <p:txBody>
            <a:bodyPr wrap="square" rtlCol="0">
              <a:spAutoFit/>
            </a:bodyPr>
            <a:p>
              <a:r>
                <a:rPr lang="en-US" altLang="zh-CN" sz="2000">
                  <a:solidFill>
                    <a:schemeClr val="accent2"/>
                  </a:solidFill>
                </a:rPr>
                <a:t>5</a:t>
              </a:r>
              <a:endParaRPr lang="en-US" altLang="zh-CN" sz="2000">
                <a:solidFill>
                  <a:schemeClr val="accent2"/>
                </a:solidFill>
              </a:endParaRPr>
            </a:p>
          </p:txBody>
        </p:sp>
        <p:sp>
          <p:nvSpPr>
            <p:cNvPr id="23" name="文本框 22"/>
            <p:cNvSpPr txBox="1"/>
            <p:nvPr/>
          </p:nvSpPr>
          <p:spPr>
            <a:xfrm>
              <a:off x="12584" y="4953"/>
              <a:ext cx="602" cy="638"/>
            </a:xfrm>
            <a:prstGeom prst="rect">
              <a:avLst/>
            </a:prstGeom>
            <a:noFill/>
          </p:spPr>
          <p:txBody>
            <a:bodyPr wrap="square" rtlCol="0">
              <a:spAutoFit/>
            </a:bodyPr>
            <a:p>
              <a:r>
                <a:rPr lang="en-US" altLang="zh-CN" sz="2000">
                  <a:solidFill>
                    <a:schemeClr val="accent2"/>
                  </a:solidFill>
                </a:rPr>
                <a:t>6</a:t>
              </a:r>
              <a:endParaRPr lang="en-US" altLang="zh-CN" sz="2000">
                <a:solidFill>
                  <a:schemeClr val="accent2"/>
                </a:solidFill>
              </a:endParaRPr>
            </a:p>
          </p:txBody>
        </p:sp>
        <p:sp>
          <p:nvSpPr>
            <p:cNvPr id="24" name="文本框 23"/>
            <p:cNvSpPr txBox="1"/>
            <p:nvPr/>
          </p:nvSpPr>
          <p:spPr>
            <a:xfrm>
              <a:off x="15729" y="3825"/>
              <a:ext cx="744" cy="638"/>
            </a:xfrm>
            <a:prstGeom prst="rect">
              <a:avLst/>
            </a:prstGeom>
            <a:noFill/>
          </p:spPr>
          <p:txBody>
            <a:bodyPr wrap="square" rtlCol="0">
              <a:spAutoFit/>
            </a:bodyPr>
            <a:p>
              <a:r>
                <a:rPr lang="en-US" altLang="zh-CN" sz="2000">
                  <a:solidFill>
                    <a:schemeClr val="accent2"/>
                  </a:solidFill>
                </a:rPr>
                <a:t>7</a:t>
              </a:r>
              <a:endParaRPr lang="en-US" altLang="zh-CN" sz="2000">
                <a:solidFill>
                  <a:schemeClr val="accent2"/>
                </a:solidFill>
              </a:endParaRPr>
            </a:p>
          </p:txBody>
        </p:sp>
        <p:sp>
          <p:nvSpPr>
            <p:cNvPr id="25" name="文本框 24"/>
            <p:cNvSpPr txBox="1"/>
            <p:nvPr/>
          </p:nvSpPr>
          <p:spPr>
            <a:xfrm>
              <a:off x="13022" y="2040"/>
              <a:ext cx="602" cy="638"/>
            </a:xfrm>
            <a:prstGeom prst="rect">
              <a:avLst/>
            </a:prstGeom>
            <a:noFill/>
          </p:spPr>
          <p:txBody>
            <a:bodyPr wrap="square" rtlCol="0">
              <a:spAutoFit/>
            </a:bodyPr>
            <a:p>
              <a:r>
                <a:rPr lang="en-US" altLang="zh-CN" sz="2000">
                  <a:solidFill>
                    <a:schemeClr val="accent2"/>
                  </a:solidFill>
                </a:rPr>
                <a:t>8</a:t>
              </a:r>
              <a:endParaRPr lang="en-US" altLang="zh-CN" sz="2000">
                <a:solidFill>
                  <a:schemeClr val="accent2"/>
                </a:solidFill>
              </a:endParaRPr>
            </a:p>
          </p:txBody>
        </p:sp>
        <p:sp>
          <p:nvSpPr>
            <p:cNvPr id="26" name="文本框 25"/>
            <p:cNvSpPr txBox="1"/>
            <p:nvPr/>
          </p:nvSpPr>
          <p:spPr>
            <a:xfrm>
              <a:off x="16205" y="2668"/>
              <a:ext cx="602" cy="638"/>
            </a:xfrm>
            <a:prstGeom prst="rect">
              <a:avLst/>
            </a:prstGeom>
            <a:noFill/>
          </p:spPr>
          <p:txBody>
            <a:bodyPr wrap="square" rtlCol="0">
              <a:spAutoFit/>
            </a:bodyPr>
            <a:p>
              <a:r>
                <a:rPr lang="en-US" altLang="zh-CN" sz="2000">
                  <a:solidFill>
                    <a:schemeClr val="accent2"/>
                  </a:solidFill>
                </a:rPr>
                <a:t>9</a:t>
              </a:r>
              <a:endParaRPr lang="en-US" altLang="zh-CN" sz="2000">
                <a:solidFill>
                  <a:schemeClr val="accent2"/>
                </a:solidFill>
              </a:endParaRPr>
            </a:p>
          </p:txBody>
        </p:sp>
      </p:grpSp>
      <p:sp>
        <p:nvSpPr>
          <p:cNvPr id="27" name="矩形 26"/>
          <p:cNvSpPr/>
          <p:nvPr/>
        </p:nvSpPr>
        <p:spPr>
          <a:xfrm>
            <a:off x="66675" y="6019165"/>
            <a:ext cx="11606530" cy="675640"/>
          </a:xfrm>
          <a:prstGeom prst="rect">
            <a:avLst/>
          </a:prstGeom>
        </p:spPr>
        <p:txBody>
          <a:bodyPr wrap="square">
            <a:spAutoFit/>
          </a:bodyPr>
          <a:p>
            <a:r>
              <a:rPr lang="en-US" altLang="zh-CN" sz="1200" dirty="0">
                <a:latin typeface="+mn-ea"/>
                <a:cs typeface="+mn-ea"/>
              </a:rPr>
              <a:t>1</a:t>
            </a:r>
            <a:r>
              <a:rPr lang="zh-CN" altLang="zh-CN" sz="1200" dirty="0">
                <a:latin typeface="+mn-ea"/>
                <a:cs typeface="+mn-ea"/>
              </a:rPr>
              <a:t>、主</a:t>
            </a:r>
            <a:r>
              <a:rPr lang="zh-CN" altLang="zh-CN" sz="1200" dirty="0">
                <a:latin typeface="+mn-ea"/>
                <a:cs typeface="+mn-ea"/>
                <a:sym typeface="+mn-ea"/>
              </a:rPr>
              <a:t>溢流阀</a:t>
            </a:r>
            <a:r>
              <a:rPr lang="zh-CN" altLang="en-US" sz="1200">
                <a:solidFill>
                  <a:schemeClr val="accent2"/>
                </a:solidFill>
                <a:latin typeface="+mn-ea"/>
                <a:sym typeface="+mn-ea"/>
              </a:rPr>
              <a:t>Main relief valve</a:t>
            </a:r>
            <a:r>
              <a:rPr lang="zh-CN" altLang="en-US" sz="1200" b="1">
                <a:solidFill>
                  <a:schemeClr val="accent2"/>
                </a:solidFill>
                <a:latin typeface="+mn-ea"/>
                <a:sym typeface="+mn-ea"/>
              </a:rPr>
              <a:t>   </a:t>
            </a:r>
            <a:r>
              <a:rPr lang="en-US" altLang="zh-CN" sz="1200" dirty="0">
                <a:latin typeface="+mn-ea"/>
                <a:cs typeface="+mn-ea"/>
                <a:sym typeface="+mn-ea"/>
              </a:rPr>
              <a:t>2</a:t>
            </a:r>
            <a:r>
              <a:rPr lang="zh-CN" altLang="en-US" sz="1200" dirty="0">
                <a:latin typeface="+mn-ea"/>
                <a:cs typeface="+mn-ea"/>
                <a:sym typeface="+mn-ea"/>
              </a:rPr>
              <a:t>、优先分流阀</a:t>
            </a:r>
            <a:r>
              <a:rPr lang="zh-CN" altLang="en-US" sz="1200">
                <a:solidFill>
                  <a:schemeClr val="accent2"/>
                </a:solidFill>
                <a:latin typeface="+mn-ea"/>
                <a:sym typeface="+mn-ea"/>
              </a:rPr>
              <a:t>Priority diversion valve</a:t>
            </a:r>
            <a:r>
              <a:rPr lang="en-US" altLang="zh-CN" sz="1200" dirty="0">
                <a:latin typeface="+mn-ea"/>
                <a:cs typeface="+mn-ea"/>
                <a:sym typeface="+mn-ea"/>
              </a:rPr>
              <a:t>        3</a:t>
            </a:r>
            <a:r>
              <a:rPr lang="zh-CN" altLang="en-US" sz="1200" dirty="0">
                <a:latin typeface="+mn-ea"/>
                <a:cs typeface="+mn-ea"/>
                <a:sym typeface="+mn-ea"/>
              </a:rPr>
              <a:t>、转向溢流阀</a:t>
            </a:r>
            <a:r>
              <a:rPr lang="zh-CN" altLang="en-US" sz="1200">
                <a:solidFill>
                  <a:schemeClr val="accent2"/>
                </a:solidFill>
                <a:latin typeface="+mn-ea"/>
                <a:sym typeface="+mn-ea"/>
              </a:rPr>
              <a:t>Directional relief valve</a:t>
            </a:r>
            <a:endParaRPr lang="zh-CN" altLang="en-US" sz="1200">
              <a:solidFill>
                <a:schemeClr val="accent2"/>
              </a:solidFill>
              <a:latin typeface="+mn-ea"/>
              <a:sym typeface="+mn-ea"/>
            </a:endParaRPr>
          </a:p>
          <a:p>
            <a:r>
              <a:rPr lang="en-US" altLang="zh-CN" sz="1200" dirty="0">
                <a:latin typeface="+mn-ea"/>
                <a:cs typeface="+mn-ea"/>
                <a:sym typeface="+mn-ea"/>
              </a:rPr>
              <a:t>4</a:t>
            </a:r>
            <a:r>
              <a:rPr lang="zh-CN" altLang="zh-CN" sz="1200" dirty="0">
                <a:latin typeface="+mn-ea"/>
                <a:cs typeface="+mn-ea"/>
                <a:sym typeface="+mn-ea"/>
              </a:rPr>
              <a:t>、</a:t>
            </a:r>
            <a:r>
              <a:rPr lang="zh-CN" altLang="en-US" sz="1200" dirty="0">
                <a:latin typeface="+mn-ea"/>
                <a:cs typeface="+mn-ea"/>
                <a:sym typeface="+mn-ea"/>
              </a:rPr>
              <a:t>起升联换向阀</a:t>
            </a:r>
            <a:r>
              <a:rPr lang="en-US" altLang="zh-CN" sz="1200" dirty="0">
                <a:solidFill>
                  <a:schemeClr val="accent2"/>
                </a:solidFill>
                <a:latin typeface="+mn-ea"/>
                <a:cs typeface="+mn-ea"/>
                <a:sym typeface="+mn-ea"/>
              </a:rPr>
              <a:t> Lifting coupling directional control valve </a:t>
            </a:r>
            <a:r>
              <a:rPr lang="en-US" altLang="zh-CN" sz="1200" dirty="0">
                <a:latin typeface="+mn-ea"/>
                <a:cs typeface="+mn-ea"/>
                <a:sym typeface="+mn-ea"/>
              </a:rPr>
              <a:t>   5</a:t>
            </a:r>
            <a:r>
              <a:rPr lang="zh-CN" altLang="en-US" sz="1200" dirty="0">
                <a:latin typeface="+mn-ea"/>
                <a:cs typeface="+mn-ea"/>
                <a:sym typeface="+mn-ea"/>
              </a:rPr>
              <a:t>、电磁换向阀</a:t>
            </a:r>
            <a:r>
              <a:rPr lang="en-US" altLang="zh-CN" sz="1200" dirty="0">
                <a:latin typeface="+mn-ea"/>
                <a:cs typeface="+mn-ea"/>
                <a:sym typeface="+mn-ea"/>
              </a:rPr>
              <a:t>+</a:t>
            </a:r>
            <a:r>
              <a:rPr lang="zh-CN" altLang="en-US" sz="1200" dirty="0">
                <a:latin typeface="+mn-ea"/>
                <a:cs typeface="+mn-ea"/>
                <a:sym typeface="+mn-ea"/>
              </a:rPr>
              <a:t>锥阀</a:t>
            </a:r>
            <a:r>
              <a:rPr lang="en-US" altLang="zh-CN" sz="1200" dirty="0">
                <a:latin typeface="+mn-ea"/>
                <a:cs typeface="+mn-ea"/>
                <a:sym typeface="+mn-ea"/>
              </a:rPr>
              <a:t> </a:t>
            </a:r>
            <a:r>
              <a:rPr lang="en-US" altLang="zh-CN" sz="1200" dirty="0">
                <a:solidFill>
                  <a:schemeClr val="accent2"/>
                </a:solidFill>
                <a:latin typeface="+mn-ea"/>
                <a:cs typeface="+mn-ea"/>
                <a:sym typeface="+mn-ea"/>
              </a:rPr>
              <a:t>Electromagnetic directional control valve + cone valve</a:t>
            </a:r>
            <a:r>
              <a:rPr lang="en-US" altLang="zh-CN" sz="1200" dirty="0">
                <a:latin typeface="+mn-ea"/>
                <a:cs typeface="+mn-ea"/>
                <a:sym typeface="+mn-ea"/>
              </a:rPr>
              <a:t>    </a:t>
            </a:r>
            <a:endParaRPr lang="en-US" altLang="zh-CN" sz="1200" dirty="0">
              <a:latin typeface="+mn-ea"/>
              <a:cs typeface="+mn-ea"/>
              <a:sym typeface="+mn-ea"/>
            </a:endParaRPr>
          </a:p>
          <a:p>
            <a:r>
              <a:rPr lang="en-US" altLang="zh-CN" sz="1200" dirty="0">
                <a:latin typeface="+mn-ea"/>
                <a:cs typeface="+mn-ea"/>
                <a:sym typeface="+mn-ea"/>
              </a:rPr>
              <a:t>6</a:t>
            </a:r>
            <a:r>
              <a:rPr lang="zh-CN" altLang="en-US" sz="1200" dirty="0">
                <a:latin typeface="+mn-ea"/>
                <a:cs typeface="+mn-ea"/>
                <a:sym typeface="+mn-ea"/>
              </a:rPr>
              <a:t>、前后倾换向阀</a:t>
            </a:r>
            <a:r>
              <a:rPr lang="zh-CN" altLang="en-US" sz="1200" dirty="0">
                <a:solidFill>
                  <a:schemeClr val="accent2"/>
                </a:solidFill>
                <a:latin typeface="+mn-ea"/>
                <a:cs typeface="+mn-ea"/>
                <a:sym typeface="+mn-ea"/>
              </a:rPr>
              <a:t>Forward and backward tilting directional control valve</a:t>
            </a:r>
            <a:r>
              <a:rPr lang="zh-CN" altLang="en-US" sz="1200" dirty="0">
                <a:latin typeface="+mn-ea"/>
                <a:cs typeface="+mn-ea"/>
                <a:sym typeface="+mn-ea"/>
              </a:rPr>
              <a:t>   </a:t>
            </a:r>
            <a:r>
              <a:rPr lang="en-US" altLang="zh-CN" sz="1200" dirty="0">
                <a:latin typeface="+mn-ea"/>
                <a:cs typeface="+mn-ea"/>
                <a:sym typeface="+mn-ea"/>
              </a:rPr>
              <a:t>7</a:t>
            </a:r>
            <a:r>
              <a:rPr lang="zh-CN" altLang="en-US" sz="1200" dirty="0">
                <a:latin typeface="+mn-ea"/>
                <a:cs typeface="+mn-ea"/>
                <a:sym typeface="+mn-ea"/>
              </a:rPr>
              <a:t>、</a:t>
            </a:r>
            <a:r>
              <a:rPr lang="en-US" altLang="zh-CN" sz="1200" dirty="0">
                <a:latin typeface="+mn-ea"/>
                <a:cs typeface="+mn-ea"/>
                <a:sym typeface="+mn-ea"/>
              </a:rPr>
              <a:t>8</a:t>
            </a:r>
            <a:r>
              <a:rPr lang="zh-CN" altLang="en-US" sz="1200" dirty="0">
                <a:latin typeface="+mn-ea"/>
                <a:cs typeface="+mn-ea"/>
                <a:sym typeface="+mn-ea"/>
              </a:rPr>
              <a:t>、属具换向阀</a:t>
            </a:r>
            <a:r>
              <a:rPr lang="en-US" altLang="zh-CN" sz="1200" dirty="0">
                <a:latin typeface="+mn-ea"/>
                <a:cs typeface="+mn-ea"/>
                <a:sym typeface="+mn-ea"/>
              </a:rPr>
              <a:t> </a:t>
            </a:r>
            <a:r>
              <a:rPr lang="en-US" altLang="zh-CN" sz="1200" dirty="0">
                <a:solidFill>
                  <a:schemeClr val="accent2"/>
                </a:solidFill>
                <a:latin typeface="+mn-ea"/>
                <a:cs typeface="+mn-ea"/>
                <a:sym typeface="+mn-ea"/>
              </a:rPr>
              <a:t>Attachment directional control valve</a:t>
            </a:r>
            <a:r>
              <a:rPr lang="en-US" altLang="zh-CN" sz="1200" dirty="0">
                <a:latin typeface="+mn-ea"/>
                <a:cs typeface="+mn-ea"/>
                <a:sym typeface="+mn-ea"/>
              </a:rPr>
              <a:t>    9</a:t>
            </a:r>
            <a:r>
              <a:rPr lang="zh-CN" altLang="en-US" sz="1200" dirty="0">
                <a:latin typeface="+mn-ea"/>
                <a:cs typeface="+mn-ea"/>
                <a:sym typeface="+mn-ea"/>
              </a:rPr>
              <a:t>、属具过载阀</a:t>
            </a:r>
            <a:r>
              <a:rPr lang="en-US" altLang="zh-CN" sz="1200" dirty="0" smtClean="0">
                <a:latin typeface="+mn-ea"/>
                <a:cs typeface="+mn-ea"/>
                <a:sym typeface="+mn-ea"/>
              </a:rPr>
              <a:t> </a:t>
            </a:r>
            <a:r>
              <a:rPr lang="en-US" altLang="zh-CN" sz="1200" dirty="0" smtClean="0">
                <a:solidFill>
                  <a:schemeClr val="accent2"/>
                </a:solidFill>
                <a:latin typeface="+mn-ea"/>
                <a:cs typeface="+mn-ea"/>
                <a:sym typeface="+mn-ea"/>
              </a:rPr>
              <a:t>Accessory overload valve</a:t>
            </a:r>
            <a:r>
              <a:rPr lang="en-US" altLang="zh-CN" sz="1200" dirty="0" smtClean="0">
                <a:latin typeface="+mn-ea"/>
                <a:cs typeface="+mn-ea"/>
                <a:sym typeface="+mn-ea"/>
              </a:rPr>
              <a:t>  </a:t>
            </a:r>
            <a:r>
              <a:rPr lang="en-US" altLang="zh-CN" sz="1400" dirty="0" smtClean="0">
                <a:latin typeface="+mn-ea"/>
                <a:cs typeface="+mn-ea"/>
                <a:sym typeface="+mn-ea"/>
              </a:rPr>
              <a:t>  </a:t>
            </a:r>
            <a:endParaRPr lang="zh-CN" altLang="en-US" sz="1400" dirty="0">
              <a:latin typeface="+mn-ea"/>
              <a:cs typeface="+mn-ea"/>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2.0-3.8t</a:t>
            </a:r>
            <a:r>
              <a:rPr lang="zh-CN" altLang="en-US" sz="2000">
                <a:effectLst>
                  <a:outerShdw blurRad="38100" dist="19050" dir="2700000" algn="tl" rotWithShape="0">
                    <a:schemeClr val="dk1">
                      <a:alpha val="40000"/>
                    </a:schemeClr>
                  </a:outerShdw>
                </a:effectLst>
                <a:sym typeface="+mn-ea"/>
              </a:rPr>
              <a:t>机型）Multi-way directional control valve (E Series 2</a:t>
            </a:r>
            <a:r>
              <a:rPr lang="en-US" altLang="zh-CN" sz="2000">
                <a:effectLst>
                  <a:outerShdw blurRad="38100" dist="19050" dir="2700000" algn="tl" rotWithShape="0">
                    <a:schemeClr val="dk1">
                      <a:alpha val="40000"/>
                    </a:schemeClr>
                  </a:outerShdw>
                </a:effectLst>
                <a:sym typeface="+mn-ea"/>
              </a:rPr>
              <a:t>.0</a:t>
            </a:r>
            <a:r>
              <a:rPr lang="zh-CN" altLang="en-US" sz="2000">
                <a:effectLst>
                  <a:outerShdw blurRad="38100" dist="19050" dir="2700000" algn="tl" rotWithShape="0">
                    <a:schemeClr val="dk1">
                      <a:alpha val="40000"/>
                    </a:schemeClr>
                  </a:outerShdw>
                </a:effectLst>
                <a:sym typeface="+mn-ea"/>
              </a:rPr>
              <a:t>-3.8t model)</a:t>
            </a:r>
            <a:endParaRPr lang="zh-CN" altLang="en-US" sz="2000">
              <a:effectLst>
                <a:outerShdw blurRad="38100" dist="19050" dir="2700000" algn="tl" rotWithShape="0">
                  <a:schemeClr val="dk1">
                    <a:alpha val="40000"/>
                  </a:schemeClr>
                </a:outerShdw>
              </a:effectLst>
              <a:sym typeface="+mn-ea"/>
            </a:endParaRPr>
          </a:p>
        </p:txBody>
      </p:sp>
      <p:sp>
        <p:nvSpPr>
          <p:cNvPr id="3" name="文本框 2"/>
          <p:cNvSpPr txBox="1"/>
          <p:nvPr/>
        </p:nvSpPr>
        <p:spPr>
          <a:xfrm>
            <a:off x="767080" y="1227455"/>
            <a:ext cx="10515600" cy="337185"/>
          </a:xfrm>
          <a:prstGeom prst="rect">
            <a:avLst/>
          </a:prstGeom>
          <a:noFill/>
        </p:spPr>
        <p:txBody>
          <a:bodyPr wrap="square" rtlCol="0" anchor="t">
            <a:spAutoFit/>
          </a:bodyPr>
          <a:p>
            <a:r>
              <a:rPr lang="zh-CN" sz="1600" dirty="0">
                <a:latin typeface="+mn-ea"/>
                <a:cs typeface="宋体" panose="02010600030101010101" pitchFamily="2" charset="-122"/>
                <a:sym typeface="+mn-ea"/>
              </a:rPr>
              <a:t>Oil Port Diagram</a:t>
            </a:r>
            <a:endParaRPr lang="zh-CN" sz="1600" dirty="0">
              <a:latin typeface="+mn-ea"/>
              <a:cs typeface="宋体" panose="02010600030101010101" pitchFamily="2" charset="-122"/>
              <a:sym typeface="+mn-ea"/>
            </a:endParaRPr>
          </a:p>
        </p:txBody>
      </p:sp>
      <p:pic>
        <p:nvPicPr>
          <p:cNvPr id="5" name="图片 4"/>
          <p:cNvPicPr>
            <a:picLocks noChangeAspect="1"/>
          </p:cNvPicPr>
          <p:nvPr/>
        </p:nvPicPr>
        <p:blipFill>
          <a:blip r:embed="rId1"/>
          <a:stretch>
            <a:fillRect/>
          </a:stretch>
        </p:blipFill>
        <p:spPr>
          <a:xfrm>
            <a:off x="2096770" y="1647190"/>
            <a:ext cx="4544695" cy="4566920"/>
          </a:xfrm>
          <a:prstGeom prst="rect">
            <a:avLst/>
          </a:prstGeom>
        </p:spPr>
      </p:pic>
      <p:cxnSp>
        <p:nvCxnSpPr>
          <p:cNvPr id="6" name="直接箭头连接符 5"/>
          <p:cNvCxnSpPr/>
          <p:nvPr/>
        </p:nvCxnSpPr>
        <p:spPr>
          <a:xfrm>
            <a:off x="1532890" y="2531110"/>
            <a:ext cx="1057275" cy="56705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1442085" y="3580765"/>
            <a:ext cx="1238250" cy="2857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559560" y="5143500"/>
            <a:ext cx="1120775" cy="61023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752215" y="1812925"/>
            <a:ext cx="429895" cy="144970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4970780" y="1822450"/>
            <a:ext cx="218440" cy="144018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5528310" y="1935480"/>
            <a:ext cx="756920" cy="132715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17" idx="0"/>
          </p:cNvCxnSpPr>
          <p:nvPr/>
        </p:nvCxnSpPr>
        <p:spPr>
          <a:xfrm flipH="1" flipV="1">
            <a:off x="5396230" y="4518025"/>
            <a:ext cx="966470" cy="160909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flipV="1">
            <a:off x="4796155" y="4591685"/>
            <a:ext cx="383540" cy="157797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flipV="1">
            <a:off x="4134485" y="4591685"/>
            <a:ext cx="33655" cy="162560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2826385" y="4518025"/>
            <a:ext cx="694055" cy="172720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6285230" y="1647190"/>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B4</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17" name="文本框 16"/>
          <p:cNvSpPr txBox="1"/>
          <p:nvPr/>
        </p:nvSpPr>
        <p:spPr>
          <a:xfrm>
            <a:off x="6083935" y="612711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B4</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18" name="文本框 17"/>
          <p:cNvSpPr txBox="1"/>
          <p:nvPr/>
        </p:nvSpPr>
        <p:spPr>
          <a:xfrm>
            <a:off x="4970780" y="129095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B3</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19" name="文本框 18"/>
          <p:cNvSpPr txBox="1"/>
          <p:nvPr/>
        </p:nvSpPr>
        <p:spPr>
          <a:xfrm>
            <a:off x="4970780" y="6169660"/>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B3</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20" name="文本框 19"/>
          <p:cNvSpPr txBox="1"/>
          <p:nvPr/>
        </p:nvSpPr>
        <p:spPr>
          <a:xfrm>
            <a:off x="3520440" y="1300480"/>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B2</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21" name="文本框 20"/>
          <p:cNvSpPr txBox="1"/>
          <p:nvPr/>
        </p:nvSpPr>
        <p:spPr>
          <a:xfrm>
            <a:off x="3872230" y="6169660"/>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B2</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22" name="文本框 21"/>
          <p:cNvSpPr txBox="1"/>
          <p:nvPr/>
        </p:nvSpPr>
        <p:spPr>
          <a:xfrm>
            <a:off x="2525395" y="6169660"/>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A1</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23" name="文本框 22"/>
          <p:cNvSpPr txBox="1"/>
          <p:nvPr/>
        </p:nvSpPr>
        <p:spPr>
          <a:xfrm>
            <a:off x="975360" y="228155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PF</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24" name="文本框 23"/>
          <p:cNvSpPr txBox="1"/>
          <p:nvPr/>
        </p:nvSpPr>
        <p:spPr>
          <a:xfrm>
            <a:off x="1064260" y="3333750"/>
            <a:ext cx="377825"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P</a:t>
            </a:r>
            <a:endParaRPr lang="zh-CN" altLang="en-US" sz="2800" b="1">
              <a:solidFill>
                <a:schemeClr val="accent2"/>
              </a:solidFill>
              <a:latin typeface="宋体" panose="02010600030101010101" pitchFamily="2" charset="-122"/>
              <a:ea typeface="宋体" panose="02010600030101010101" pitchFamily="2" charset="-122"/>
            </a:endParaRPr>
          </a:p>
        </p:txBody>
      </p:sp>
      <p:sp>
        <p:nvSpPr>
          <p:cNvPr id="25" name="文本框 24"/>
          <p:cNvSpPr txBox="1"/>
          <p:nvPr/>
        </p:nvSpPr>
        <p:spPr>
          <a:xfrm>
            <a:off x="975360" y="552640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LS</a:t>
            </a:r>
            <a:endParaRPr lang="en-US" altLang="zh-CN" sz="2800" b="1">
              <a:solidFill>
                <a:schemeClr val="accent2"/>
              </a:solidFill>
              <a:latin typeface="宋体" panose="02010600030101010101" pitchFamily="2" charset="-122"/>
              <a:ea typeface="宋体" panose="02010600030101010101" pitchFamily="2" charset="-122"/>
            </a:endParaRPr>
          </a:p>
        </p:txBody>
      </p:sp>
      <p:pic>
        <p:nvPicPr>
          <p:cNvPr id="35" name="图片 34"/>
          <p:cNvPicPr>
            <a:picLocks noChangeAspect="1"/>
          </p:cNvPicPr>
          <p:nvPr/>
        </p:nvPicPr>
        <p:blipFill>
          <a:blip r:embed="rId2"/>
          <a:stretch>
            <a:fillRect/>
          </a:stretch>
        </p:blipFill>
        <p:spPr>
          <a:xfrm>
            <a:off x="7885430" y="1564640"/>
            <a:ext cx="3736340" cy="4309110"/>
          </a:xfrm>
          <a:prstGeom prst="rect">
            <a:avLst/>
          </a:prstGeom>
        </p:spPr>
      </p:pic>
      <p:cxnSp>
        <p:nvCxnSpPr>
          <p:cNvPr id="37" name="直接箭头连接符 36"/>
          <p:cNvCxnSpPr/>
          <p:nvPr/>
        </p:nvCxnSpPr>
        <p:spPr>
          <a:xfrm>
            <a:off x="7766685" y="1505585"/>
            <a:ext cx="518795" cy="56642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40" idx="0"/>
          </p:cNvCxnSpPr>
          <p:nvPr/>
        </p:nvCxnSpPr>
        <p:spPr>
          <a:xfrm flipH="1" flipV="1">
            <a:off x="10276205" y="3613150"/>
            <a:ext cx="292735" cy="263207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8267700" y="4712335"/>
            <a:ext cx="137795" cy="117856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7042150" y="5873750"/>
            <a:ext cx="2830830" cy="398780"/>
          </a:xfrm>
          <a:prstGeom prst="rect">
            <a:avLst/>
          </a:prstGeom>
          <a:noFill/>
        </p:spPr>
        <p:txBody>
          <a:bodyPr wrap="square" rtlCol="0">
            <a:spAutoFit/>
          </a:bodyPr>
          <a:p>
            <a:r>
              <a:rPr lang="zh-CN" altLang="en-US" sz="2000" b="1">
                <a:solidFill>
                  <a:schemeClr val="accent2"/>
                </a:solidFill>
                <a:latin typeface="+mn-ea"/>
                <a:sym typeface="+mn-ea"/>
              </a:rPr>
              <a:t>Directional relief valve</a:t>
            </a:r>
            <a:endParaRPr lang="zh-CN" altLang="en-US" sz="2000" b="1">
              <a:solidFill>
                <a:schemeClr val="accent2"/>
              </a:solidFill>
              <a:latin typeface="+mn-ea"/>
              <a:ea typeface="宋体" panose="02010600030101010101" pitchFamily="2" charset="-122"/>
              <a:sym typeface="+mn-ea"/>
            </a:endParaRPr>
          </a:p>
        </p:txBody>
      </p:sp>
      <p:sp>
        <p:nvSpPr>
          <p:cNvPr id="40" name="文本框 39"/>
          <p:cNvSpPr txBox="1"/>
          <p:nvPr/>
        </p:nvSpPr>
        <p:spPr>
          <a:xfrm>
            <a:off x="8939530" y="6245225"/>
            <a:ext cx="3258820" cy="398780"/>
          </a:xfrm>
          <a:prstGeom prst="rect">
            <a:avLst/>
          </a:prstGeom>
          <a:noFill/>
        </p:spPr>
        <p:txBody>
          <a:bodyPr wrap="square" rtlCol="0">
            <a:spAutoFit/>
          </a:bodyPr>
          <a:p>
            <a:r>
              <a:rPr lang="zh-CN" altLang="en-US" sz="2000" b="1">
                <a:solidFill>
                  <a:schemeClr val="accent2"/>
                </a:solidFill>
                <a:latin typeface="+mn-ea"/>
                <a:sym typeface="+mn-ea"/>
              </a:rPr>
              <a:t>Descending solenoid valve</a:t>
            </a:r>
            <a:endParaRPr lang="zh-CN" altLang="en-US" sz="2000" b="1">
              <a:solidFill>
                <a:schemeClr val="accent2"/>
              </a:solidFill>
              <a:latin typeface="+mn-ea"/>
              <a:ea typeface="宋体" panose="02010600030101010101" pitchFamily="2" charset="-122"/>
              <a:sym typeface="+mn-ea"/>
            </a:endParaRPr>
          </a:p>
        </p:txBody>
      </p:sp>
      <p:sp>
        <p:nvSpPr>
          <p:cNvPr id="41" name="文本框 40"/>
          <p:cNvSpPr txBox="1"/>
          <p:nvPr/>
        </p:nvSpPr>
        <p:spPr>
          <a:xfrm>
            <a:off x="7110730" y="1104265"/>
            <a:ext cx="2867660" cy="460375"/>
          </a:xfrm>
          <a:prstGeom prst="rect">
            <a:avLst/>
          </a:prstGeom>
          <a:noFill/>
        </p:spPr>
        <p:txBody>
          <a:bodyPr wrap="square" rtlCol="0">
            <a:spAutoFit/>
          </a:bodyPr>
          <a:p>
            <a:r>
              <a:rPr lang="zh-CN" altLang="en-US" sz="2400" b="1">
                <a:solidFill>
                  <a:schemeClr val="accent2"/>
                </a:solidFill>
                <a:latin typeface="+mn-ea"/>
                <a:sym typeface="+mn-ea"/>
              </a:rPr>
              <a:t>Main relief valve</a:t>
            </a:r>
            <a:endParaRPr lang="zh-CN" altLang="en-US" sz="2400" b="1">
              <a:solidFill>
                <a:schemeClr val="accent2"/>
              </a:solidFill>
              <a:latin typeface="+mn-ea"/>
              <a:ea typeface="宋体" panose="02010600030101010101" pitchFamily="2"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nvPicPr>
        <p:blipFill>
          <a:blip r:embed="rId1"/>
          <a:stretch>
            <a:fillRect/>
          </a:stretch>
        </p:blipFill>
        <p:spPr>
          <a:xfrm>
            <a:off x="2888615" y="1236980"/>
            <a:ext cx="6530975" cy="5431155"/>
          </a:xfrm>
          <a:prstGeom prst="rect">
            <a:avLst/>
          </a:prstGeom>
        </p:spPr>
      </p:pic>
      <p:sp>
        <p:nvSpPr>
          <p:cNvPr id="6" name="标题 5"/>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zh-CN" altLang="en-US" sz="2400">
              <a:solidFill>
                <a:schemeClr val="bg1"/>
              </a:solidFill>
              <a:latin typeface="微软雅黑" panose="020B0503020204020204" charset="-122"/>
              <a:ea typeface="微软雅黑" panose="020B0503020204020204" charset="-122"/>
              <a:sym typeface="+mn-ea"/>
            </a:endParaRPr>
          </a:p>
        </p:txBody>
      </p:sp>
      <p:sp>
        <p:nvSpPr>
          <p:cNvPr id="7" name="文本框 6"/>
          <p:cNvSpPr txBox="1"/>
          <p:nvPr/>
        </p:nvSpPr>
        <p:spPr>
          <a:xfrm>
            <a:off x="238760" y="810895"/>
            <a:ext cx="8348980" cy="706755"/>
          </a:xfrm>
          <a:prstGeom prst="rect">
            <a:avLst/>
          </a:prstGeom>
          <a:noFill/>
        </p:spPr>
        <p:txBody>
          <a:bodyPr wrap="square" rtlCol="0" anchor="t">
            <a:spAutoFit/>
          </a:bodyPr>
          <a:p>
            <a:r>
              <a:rPr lang="en-US" sz="2000">
                <a:solidFill>
                  <a:schemeClr val="tx1"/>
                </a:solidFill>
                <a:effectLst>
                  <a:outerShdw blurRad="38100" dist="19050" dir="2700000" algn="tl" rotWithShape="0">
                    <a:schemeClr val="dk1">
                      <a:alpha val="40000"/>
                    </a:schemeClr>
                  </a:outerShdw>
                </a:effectLst>
              </a:rPr>
              <a:t>3.2</a:t>
            </a:r>
            <a:r>
              <a:rPr lang="zh-CN" altLang="en-US" sz="2000">
                <a:solidFill>
                  <a:schemeClr val="tx1"/>
                </a:solidFill>
                <a:effectLst>
                  <a:outerShdw blurRad="38100" dist="19050" dir="2700000" algn="tl" rotWithShape="0">
                    <a:schemeClr val="dk1">
                      <a:alpha val="40000"/>
                    </a:schemeClr>
                  </a:outerShdw>
                </a:effectLst>
              </a:rPr>
              <a:t>、工作液压系统布局</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4.0-5.0t</a:t>
            </a:r>
            <a:r>
              <a:rPr lang="zh-CN" altLang="en-US" sz="2000">
                <a:effectLst>
                  <a:outerShdw blurRad="38100" dist="19050" dir="2700000" algn="tl" rotWithShape="0">
                    <a:schemeClr val="dk1">
                      <a:alpha val="40000"/>
                    </a:schemeClr>
                  </a:outerShdw>
                </a:effectLst>
                <a:sym typeface="+mn-ea"/>
              </a:rPr>
              <a:t>机型）</a:t>
            </a:r>
            <a:endParaRPr lang="zh-CN" altLang="en-US" sz="2000">
              <a:effectLst>
                <a:outerShdw blurRad="38100" dist="19050" dir="2700000" algn="tl" rotWithShape="0">
                  <a:schemeClr val="dk1">
                    <a:alpha val="40000"/>
                  </a:schemeClr>
                </a:outerShdw>
              </a:effectLst>
              <a:sym typeface="+mn-ea"/>
            </a:endParaRPr>
          </a:p>
          <a:p>
            <a:r>
              <a:rPr lang="zh-CN" sz="2000">
                <a:solidFill>
                  <a:schemeClr val="tx1"/>
                </a:solidFill>
                <a:effectLst>
                  <a:outerShdw blurRad="38100" dist="19050" dir="2700000" algn="tl" rotWithShape="0">
                    <a:schemeClr val="dk1">
                      <a:alpha val="40000"/>
                    </a:schemeClr>
                  </a:outerShdw>
                </a:effectLst>
              </a:rPr>
              <a:t>Layout of Working Hydraulic System (E Series </a:t>
            </a:r>
            <a:r>
              <a:rPr lang="en-US" altLang="zh-CN" sz="2000">
                <a:solidFill>
                  <a:schemeClr val="tx1"/>
                </a:solidFill>
                <a:effectLst>
                  <a:outerShdw blurRad="38100" dist="19050" dir="2700000" algn="tl" rotWithShape="0">
                    <a:schemeClr val="dk1">
                      <a:alpha val="40000"/>
                    </a:schemeClr>
                  </a:outerShdw>
                </a:effectLst>
              </a:rPr>
              <a:t>4.0</a:t>
            </a:r>
            <a:r>
              <a:rPr lang="zh-CN" sz="2000">
                <a:solidFill>
                  <a:schemeClr val="tx1"/>
                </a:solidFill>
                <a:effectLst>
                  <a:outerShdw blurRad="38100" dist="19050" dir="2700000" algn="tl" rotWithShape="0">
                    <a:schemeClr val="dk1">
                      <a:alpha val="40000"/>
                    </a:schemeClr>
                  </a:outerShdw>
                </a:effectLst>
              </a:rPr>
              <a:t>-</a:t>
            </a:r>
            <a:r>
              <a:rPr lang="en-US" altLang="zh-CN" sz="2000">
                <a:solidFill>
                  <a:schemeClr val="tx1"/>
                </a:solidFill>
                <a:effectLst>
                  <a:outerShdw blurRad="38100" dist="19050" dir="2700000" algn="tl" rotWithShape="0">
                    <a:schemeClr val="dk1">
                      <a:alpha val="40000"/>
                    </a:schemeClr>
                  </a:outerShdw>
                </a:effectLst>
              </a:rPr>
              <a:t>5.0</a:t>
            </a:r>
            <a:r>
              <a:rPr lang="zh-CN" sz="2000">
                <a:solidFill>
                  <a:schemeClr val="tx1"/>
                </a:solidFill>
                <a:effectLst>
                  <a:outerShdw blurRad="38100" dist="19050" dir="2700000" algn="tl" rotWithShape="0">
                    <a:schemeClr val="dk1">
                      <a:alpha val="40000"/>
                    </a:schemeClr>
                  </a:outerShdw>
                </a:effectLst>
              </a:rPr>
              <a:t>t Models)</a:t>
            </a:r>
            <a:endParaRPr lang="zh-CN" sz="2000">
              <a:solidFill>
                <a:schemeClr val="tx1"/>
              </a:solidFill>
              <a:effectLst>
                <a:outerShdw blurRad="38100" dist="19050" dir="2700000" algn="tl" rotWithShape="0">
                  <a:schemeClr val="dk1">
                    <a:alpha val="40000"/>
                  </a:schemeClr>
                </a:outerShdw>
              </a:effectLst>
            </a:endParaRPr>
          </a:p>
        </p:txBody>
      </p:sp>
      <p:cxnSp>
        <p:nvCxnSpPr>
          <p:cNvPr id="3" name="直接箭头连接符 2"/>
          <p:cNvCxnSpPr>
            <a:stCxn id="4" idx="1"/>
          </p:cNvCxnSpPr>
          <p:nvPr/>
        </p:nvCxnSpPr>
        <p:spPr>
          <a:xfrm flipH="1" flipV="1">
            <a:off x="8522970" y="2497455"/>
            <a:ext cx="896620" cy="14732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419590" y="2460625"/>
            <a:ext cx="1408430" cy="368300"/>
          </a:xfrm>
          <a:prstGeom prst="rect">
            <a:avLst/>
          </a:prstGeom>
          <a:noFill/>
        </p:spPr>
        <p:txBody>
          <a:bodyPr wrap="square" rtlCol="0">
            <a:spAutoFit/>
          </a:bodyPr>
          <a:p>
            <a:pPr>
              <a:buNone/>
            </a:pPr>
            <a:r>
              <a:rPr lang="zh-CN" altLang="en-US" b="1">
                <a:solidFill>
                  <a:schemeClr val="accent2"/>
                </a:solidFill>
                <a:latin typeface="+mn-ea"/>
                <a:sym typeface="+mn-ea"/>
              </a:rPr>
              <a:t>Tilt cylinder</a:t>
            </a:r>
            <a:endParaRPr lang="zh-CN" altLang="en-US" b="1">
              <a:solidFill>
                <a:schemeClr val="accent2"/>
              </a:solidFill>
            </a:endParaRPr>
          </a:p>
        </p:txBody>
      </p:sp>
      <p:cxnSp>
        <p:nvCxnSpPr>
          <p:cNvPr id="8" name="直接箭头连接符 7"/>
          <p:cNvCxnSpPr/>
          <p:nvPr/>
        </p:nvCxnSpPr>
        <p:spPr>
          <a:xfrm flipH="1" flipV="1">
            <a:off x="4997450" y="5153660"/>
            <a:ext cx="800735" cy="95758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457190" y="6111240"/>
            <a:ext cx="907415" cy="368300"/>
          </a:xfrm>
          <a:prstGeom prst="rect">
            <a:avLst/>
          </a:prstGeom>
          <a:noFill/>
        </p:spPr>
        <p:txBody>
          <a:bodyPr wrap="square" rtlCol="0">
            <a:spAutoFit/>
          </a:bodyPr>
          <a:p>
            <a:r>
              <a:rPr lang="en-US" altLang="zh-CN" b="1">
                <a:solidFill>
                  <a:schemeClr val="accent2"/>
                </a:solidFill>
              </a:rPr>
              <a:t>Pump</a:t>
            </a:r>
            <a:endParaRPr lang="en-US" altLang="zh-CN" b="1">
              <a:solidFill>
                <a:schemeClr val="accent2"/>
              </a:solidFill>
            </a:endParaRPr>
          </a:p>
        </p:txBody>
      </p:sp>
      <p:cxnSp>
        <p:nvCxnSpPr>
          <p:cNvPr id="15" name="直接箭头连接符 14"/>
          <p:cNvCxnSpPr>
            <a:stCxn id="16" idx="3"/>
          </p:cNvCxnSpPr>
          <p:nvPr/>
        </p:nvCxnSpPr>
        <p:spPr>
          <a:xfrm>
            <a:off x="4443730" y="2313305"/>
            <a:ext cx="2784475" cy="51562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719070" y="2129155"/>
            <a:ext cx="1724660" cy="368300"/>
          </a:xfrm>
          <a:prstGeom prst="rect">
            <a:avLst/>
          </a:prstGeom>
          <a:noFill/>
        </p:spPr>
        <p:txBody>
          <a:bodyPr wrap="square" rtlCol="0">
            <a:spAutoFit/>
          </a:bodyPr>
          <a:p>
            <a:r>
              <a:rPr lang="zh-CN" altLang="en-US" b="1">
                <a:solidFill>
                  <a:schemeClr val="accent2"/>
                </a:solidFill>
                <a:sym typeface="+mn-ea"/>
              </a:rPr>
              <a:t>Multi-way valve</a:t>
            </a:r>
            <a:endParaRPr lang="zh-CN" altLang="en-US" b="1">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258445" y="811530"/>
            <a:ext cx="8348980" cy="398780"/>
          </a:xfrm>
          <a:prstGeom prst="rect">
            <a:avLst/>
          </a:prstGeom>
          <a:noFill/>
        </p:spPr>
        <p:txBody>
          <a:bodyPr wrap="square" rtlCol="0" anchor="t">
            <a:spAutoFit/>
          </a:bodyPr>
          <a:p>
            <a:r>
              <a:rPr lang="en-US" sz="2000">
                <a:solidFill>
                  <a:schemeClr val="tx1"/>
                </a:solidFill>
                <a:effectLst>
                  <a:outerShdw blurRad="38100" dist="19050" dir="2700000" algn="tl" rotWithShape="0">
                    <a:schemeClr val="dk1">
                      <a:alpha val="40000"/>
                    </a:schemeClr>
                  </a:outerShdw>
                </a:effectLst>
              </a:rPr>
              <a:t>3.3.1</a:t>
            </a:r>
            <a:r>
              <a:rPr lang="zh-CN" altLang="en-US" sz="2000">
                <a:solidFill>
                  <a:schemeClr val="tx1"/>
                </a:solidFill>
                <a:effectLst>
                  <a:outerShdw blurRad="38100" dist="19050" dir="2700000" algn="tl" rotWithShape="0">
                    <a:schemeClr val="dk1">
                      <a:alpha val="40000"/>
                    </a:schemeClr>
                  </a:outerShdw>
                </a:effectLst>
              </a:rPr>
              <a:t>、齿轮泵</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4.0-5.0t</a:t>
            </a:r>
            <a:r>
              <a:rPr lang="zh-CN" altLang="en-US" sz="2000">
                <a:effectLst>
                  <a:outerShdw blurRad="38100" dist="19050" dir="2700000" algn="tl" rotWithShape="0">
                    <a:schemeClr val="dk1">
                      <a:alpha val="40000"/>
                    </a:schemeClr>
                  </a:outerShdw>
                </a:effectLst>
                <a:sym typeface="+mn-ea"/>
              </a:rPr>
              <a:t>机型）</a:t>
            </a:r>
            <a:r>
              <a:rPr lang="en-US" altLang="zh-CN" sz="2000">
                <a:effectLst>
                  <a:outerShdw blurRad="38100" dist="19050" dir="2700000" algn="tl" rotWithShape="0">
                    <a:schemeClr val="dk1">
                      <a:alpha val="40000"/>
                    </a:schemeClr>
                  </a:outerShdw>
                </a:effectLst>
                <a:sym typeface="+mn-ea"/>
              </a:rPr>
              <a:t>Pump</a:t>
            </a:r>
            <a:r>
              <a:rPr lang="zh-CN" sz="2000">
                <a:effectLst>
                  <a:outerShdw blurRad="38100" dist="19050" dir="2700000" algn="tl" rotWithShape="0">
                    <a:schemeClr val="dk1">
                      <a:alpha val="40000"/>
                    </a:schemeClr>
                  </a:outerShdw>
                </a:effectLst>
                <a:sym typeface="+mn-ea"/>
              </a:rPr>
              <a:t> (E Series </a:t>
            </a:r>
            <a:r>
              <a:rPr lang="en-US" altLang="zh-CN" sz="2000">
                <a:effectLst>
                  <a:outerShdw blurRad="38100" dist="19050" dir="2700000" algn="tl" rotWithShape="0">
                    <a:schemeClr val="dk1">
                      <a:alpha val="40000"/>
                    </a:schemeClr>
                  </a:outerShdw>
                </a:effectLst>
                <a:sym typeface="+mn-ea"/>
              </a:rPr>
              <a:t>4.0</a:t>
            </a:r>
            <a:r>
              <a:rPr lang="zh-CN"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5.0</a:t>
            </a:r>
            <a:r>
              <a:rPr lang="zh-CN" sz="2000">
                <a:effectLst>
                  <a:outerShdw blurRad="38100" dist="19050" dir="2700000" algn="tl" rotWithShape="0">
                    <a:schemeClr val="dk1">
                      <a:alpha val="40000"/>
                    </a:schemeClr>
                  </a:outerShdw>
                </a:effectLst>
                <a:sym typeface="+mn-ea"/>
              </a:rPr>
              <a:t>t Models)</a:t>
            </a:r>
            <a:endParaRPr lang="zh-CN" sz="2000">
              <a:solidFill>
                <a:schemeClr val="tx1"/>
              </a:solidFill>
              <a:effectLst>
                <a:outerShdw blurRad="38100" dist="19050" dir="2700000" algn="tl" rotWithShape="0">
                  <a:schemeClr val="dk1">
                    <a:alpha val="40000"/>
                  </a:schemeClr>
                </a:outerShdw>
              </a:effectLst>
            </a:endParaRPr>
          </a:p>
        </p:txBody>
      </p:sp>
      <p:sp>
        <p:nvSpPr>
          <p:cNvPr id="15" name="文本框 14"/>
          <p:cNvSpPr txBox="1"/>
          <p:nvPr/>
        </p:nvSpPr>
        <p:spPr>
          <a:xfrm>
            <a:off x="396240" y="1115695"/>
            <a:ext cx="11257915" cy="1476375"/>
          </a:xfrm>
          <a:prstGeom prst="rect">
            <a:avLst/>
          </a:prstGeom>
          <a:noFill/>
        </p:spPr>
        <p:txBody>
          <a:bodyPr wrap="square" rtlCol="0">
            <a:spAutoFit/>
          </a:bodyPr>
          <a:p>
            <a:pPr indent="0">
              <a:buFont typeface="Wingdings" panose="05000000000000000000" pitchFamily="2" charset="2"/>
              <a:buNone/>
            </a:pPr>
            <a:r>
              <a:rPr lang="en-US" altLang="zh-CN" dirty="0">
                <a:latin typeface="+mn-ea"/>
                <a:cs typeface="+mn-ea"/>
                <a:sym typeface="+mn-ea"/>
              </a:rPr>
              <a:t>   </a:t>
            </a:r>
            <a:r>
              <a:rPr lang="zh-CN" altLang="zh-CN" dirty="0">
                <a:latin typeface="+mn-ea"/>
                <a:cs typeface="+mn-ea"/>
                <a:sym typeface="+mn-ea"/>
              </a:rPr>
              <a:t>工作泵位于车架尾部尾架上方，通过螺栓与泵电机连接；由泵电机驱动，为工作液压系统提供油液。</a:t>
            </a:r>
            <a:endParaRPr lang="zh-CN" altLang="zh-CN" dirty="0">
              <a:latin typeface="+mn-ea"/>
              <a:cs typeface="+mn-ea"/>
              <a:sym typeface="+mn-ea"/>
            </a:endParaRPr>
          </a:p>
          <a:p>
            <a:pPr indent="0">
              <a:buFont typeface="Wingdings" panose="05000000000000000000" pitchFamily="2" charset="2"/>
              <a:buNone/>
            </a:pPr>
            <a:r>
              <a:rPr lang="zh-CN" altLang="zh-CN" dirty="0">
                <a:latin typeface="+mn-ea"/>
                <a:cs typeface="+mn-ea"/>
                <a:sym typeface="+mn-ea"/>
              </a:rPr>
              <a:t>The working pump is located above the tailframe at the rear of the vehicle frame and is connected to the pump motor through bolts. Driven by the pump motor, it supplies oil to the working hydraulic system.</a:t>
            </a:r>
            <a:endParaRPr lang="zh-CN" altLang="zh-CN" dirty="0">
              <a:latin typeface="+mn-ea"/>
              <a:cs typeface="+mn-ea"/>
              <a:sym typeface="+mn-ea"/>
            </a:endParaRPr>
          </a:p>
          <a:p>
            <a:pPr indent="0">
              <a:buFont typeface="Wingdings" panose="05000000000000000000" pitchFamily="2" charset="2"/>
              <a:buNone/>
            </a:pPr>
            <a:r>
              <a:rPr lang="zh-CN" altLang="zh-CN" dirty="0">
                <a:latin typeface="+mn-ea"/>
                <a:cs typeface="+mn-ea"/>
                <a:sym typeface="+mn-ea"/>
              </a:rPr>
              <a:t>工作泵外形图下图：</a:t>
            </a:r>
            <a:endParaRPr lang="zh-CN" altLang="zh-CN" dirty="0">
              <a:latin typeface="+mn-ea"/>
              <a:cs typeface="+mn-ea"/>
              <a:sym typeface="+mn-ea"/>
            </a:endParaRPr>
          </a:p>
          <a:p>
            <a:pPr indent="0">
              <a:buFont typeface="Wingdings" panose="05000000000000000000" pitchFamily="2" charset="2"/>
              <a:buNone/>
            </a:pPr>
            <a:r>
              <a:rPr lang="zh-CN">
                <a:sym typeface="+mn-ea"/>
              </a:rPr>
              <a:t>The outline diagram of the working pump is shown below:</a:t>
            </a:r>
            <a:endParaRPr lang="zh-CN"/>
          </a:p>
        </p:txBody>
      </p:sp>
      <p:sp>
        <p:nvSpPr>
          <p:cNvPr id="5" name="标题 4"/>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zh-CN" altLang="en-US" sz="2400">
              <a:solidFill>
                <a:schemeClr val="bg1"/>
              </a:solidFill>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2675890" y="2836545"/>
            <a:ext cx="2750820" cy="2865120"/>
          </a:xfrm>
          <a:prstGeom prst="rect">
            <a:avLst/>
          </a:prstGeom>
        </p:spPr>
      </p:pic>
      <p:pic>
        <p:nvPicPr>
          <p:cNvPr id="4" name="图片 3"/>
          <p:cNvPicPr>
            <a:picLocks noChangeAspect="1"/>
          </p:cNvPicPr>
          <p:nvPr/>
        </p:nvPicPr>
        <p:blipFill>
          <a:blip r:embed="rId2"/>
          <a:stretch>
            <a:fillRect/>
          </a:stretch>
        </p:blipFill>
        <p:spPr>
          <a:xfrm>
            <a:off x="6898640" y="3085465"/>
            <a:ext cx="2854960" cy="2634615"/>
          </a:xfrm>
          <a:prstGeom prst="rect">
            <a:avLst/>
          </a:prstGeom>
        </p:spPr>
      </p:pic>
      <p:cxnSp>
        <p:nvCxnSpPr>
          <p:cNvPr id="8" name="直接箭头连接符 7"/>
          <p:cNvCxnSpPr/>
          <p:nvPr/>
        </p:nvCxnSpPr>
        <p:spPr>
          <a:xfrm flipH="1" flipV="1">
            <a:off x="4739005" y="4818380"/>
            <a:ext cx="541655" cy="51498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7501255" y="4827905"/>
            <a:ext cx="312420" cy="58102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855210" y="5351780"/>
            <a:ext cx="1073785" cy="368300"/>
          </a:xfrm>
          <a:prstGeom prst="rect">
            <a:avLst/>
          </a:prstGeom>
          <a:noFill/>
        </p:spPr>
        <p:txBody>
          <a:bodyPr wrap="none" rtlCol="0">
            <a:spAutoFit/>
          </a:bodyPr>
          <a:p>
            <a:pPr algn="l"/>
            <a:r>
              <a:rPr lang="en-US" altLang="zh-CN" b="1">
                <a:solidFill>
                  <a:schemeClr val="accent2"/>
                </a:solidFill>
                <a:sym typeface="+mn-ea"/>
              </a:rPr>
              <a:t>O</a:t>
            </a:r>
            <a:r>
              <a:rPr lang="zh-CN" altLang="en-US" b="1">
                <a:solidFill>
                  <a:schemeClr val="accent2"/>
                </a:solidFill>
                <a:sym typeface="+mn-ea"/>
              </a:rPr>
              <a:t>il outlet</a:t>
            </a:r>
            <a:endParaRPr lang="zh-CN" altLang="en-US" b="1">
              <a:solidFill>
                <a:schemeClr val="accent2"/>
              </a:solidFill>
            </a:endParaRPr>
          </a:p>
        </p:txBody>
      </p:sp>
      <p:sp>
        <p:nvSpPr>
          <p:cNvPr id="9" name="文本框 8"/>
          <p:cNvSpPr txBox="1"/>
          <p:nvPr/>
        </p:nvSpPr>
        <p:spPr>
          <a:xfrm>
            <a:off x="7089775" y="5408930"/>
            <a:ext cx="614680" cy="368300"/>
          </a:xfrm>
          <a:prstGeom prst="rect">
            <a:avLst/>
          </a:prstGeom>
          <a:noFill/>
        </p:spPr>
        <p:txBody>
          <a:bodyPr wrap="none" rtlCol="0">
            <a:spAutoFit/>
          </a:bodyPr>
          <a:p>
            <a:pPr algn="l"/>
            <a:r>
              <a:rPr lang="en-US" altLang="zh-CN" b="1">
                <a:solidFill>
                  <a:schemeClr val="accent2"/>
                </a:solidFill>
                <a:sym typeface="+mn-ea"/>
              </a:rPr>
              <a:t>I</a:t>
            </a:r>
            <a:r>
              <a:rPr lang="zh-CN" altLang="en-US" b="1">
                <a:solidFill>
                  <a:schemeClr val="accent2"/>
                </a:solidFill>
                <a:sym typeface="+mn-ea"/>
              </a:rPr>
              <a:t>nlet</a:t>
            </a:r>
            <a:endParaRPr lang="zh-CN" altLang="en-US" b="1">
              <a:solidFill>
                <a:schemeClr val="accent2"/>
              </a:solidFill>
            </a:endParaRPr>
          </a:p>
        </p:txBody>
      </p:sp>
      <p:graphicFrame>
        <p:nvGraphicFramePr>
          <p:cNvPr id="2" name="表格 1"/>
          <p:cNvGraphicFramePr/>
          <p:nvPr/>
        </p:nvGraphicFramePr>
        <p:xfrm>
          <a:off x="1637030" y="5720715"/>
          <a:ext cx="9138920" cy="934085"/>
        </p:xfrm>
        <a:graphic>
          <a:graphicData uri="http://schemas.openxmlformats.org/drawingml/2006/table">
            <a:tbl>
              <a:tblPr firstRow="1" bandRow="1">
                <a:tableStyleId>{5C22544A-7EE6-4342-B048-85BDC9FD1C3A}</a:tableStyleId>
              </a:tblPr>
              <a:tblGrid>
                <a:gridCol w="1021080"/>
                <a:gridCol w="1409700"/>
                <a:gridCol w="1517015"/>
                <a:gridCol w="1437640"/>
                <a:gridCol w="1181735"/>
                <a:gridCol w="2571750"/>
              </a:tblGrid>
              <a:tr h="310515">
                <a:tc>
                  <a:txBody>
                    <a:bodyPr/>
                    <a:p>
                      <a:pPr indent="0" algn="ctr">
                        <a:buNone/>
                      </a:pPr>
                      <a:r>
                        <a:rPr lang="en-US" altLang="zh-CN" sz="1100" b="0" dirty="0">
                          <a:solidFill>
                            <a:srgbClr val="404040"/>
                          </a:solidFill>
                          <a:latin typeface="+mn-ea"/>
                          <a:sym typeface="+mn-ea"/>
                        </a:rPr>
                        <a:t>I</a:t>
                      </a:r>
                      <a:r>
                        <a:rPr lang="zh-CN" sz="1100" b="0" dirty="0">
                          <a:solidFill>
                            <a:srgbClr val="404040"/>
                          </a:solidFill>
                          <a:latin typeface="+mn-ea"/>
                          <a:sym typeface="+mn-ea"/>
                        </a:rPr>
                        <a:t>tem</a:t>
                      </a:r>
                      <a:endParaRPr lang="zh-CN"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sym typeface="+mn-ea"/>
                        </a:rPr>
                        <a:t>P</a:t>
                      </a:r>
                      <a:r>
                        <a:rPr lang="zh-CN" sz="1100" b="0" dirty="0">
                          <a:solidFill>
                            <a:srgbClr val="404040"/>
                          </a:solidFill>
                          <a:latin typeface="+mn-ea"/>
                          <a:sym typeface="+mn-ea"/>
                        </a:rPr>
                        <a:t>arameter</a:t>
                      </a:r>
                      <a:endParaRPr lang="zh-CN"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rPr>
                        <a:t>I</a:t>
                      </a:r>
                      <a:r>
                        <a:rPr lang="zh-CN" sz="1100" b="0" dirty="0">
                          <a:solidFill>
                            <a:srgbClr val="404040"/>
                          </a:solidFill>
                          <a:latin typeface="+mn-ea"/>
                        </a:rPr>
                        <a:t>tem</a:t>
                      </a:r>
                      <a:endParaRPr lang="zh-CN"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rPr>
                        <a:t>P</a:t>
                      </a:r>
                      <a:r>
                        <a:rPr lang="zh-CN" sz="1100" b="0" dirty="0">
                          <a:solidFill>
                            <a:srgbClr val="404040"/>
                          </a:solidFill>
                          <a:latin typeface="+mn-ea"/>
                        </a:rPr>
                        <a:t>arameter</a:t>
                      </a:r>
                      <a:endParaRPr lang="zh-CN"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sym typeface="+mn-ea"/>
                        </a:rPr>
                        <a:t>I</a:t>
                      </a:r>
                      <a:r>
                        <a:rPr lang="zh-CN" sz="1100" b="0" dirty="0">
                          <a:solidFill>
                            <a:srgbClr val="404040"/>
                          </a:solidFill>
                          <a:latin typeface="+mn-ea"/>
                          <a:sym typeface="+mn-ea"/>
                        </a:rPr>
                        <a:t>tem</a:t>
                      </a:r>
                      <a:endParaRPr lang="zh-CN"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solidFill>
                        <a:srgbClr val="404040"/>
                      </a:solidFill>
                      <a:prstDash val="solid"/>
                      <a:headEnd type="none" w="med" len="med"/>
                      <a:tailEnd type="none" w="med" len="med"/>
                    </a:lnT>
                    <a:lnB w="12700" cap="flat" cmpd="sng" algn="ctr">
                      <a:solidFill>
                        <a:srgbClr val="404040"/>
                      </a:solidFill>
                      <a:prstDash val="solid"/>
                      <a:roun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sym typeface="+mn-ea"/>
                        </a:rPr>
                        <a:t>P</a:t>
                      </a:r>
                      <a:r>
                        <a:rPr lang="zh-CN" sz="1100" b="0" dirty="0">
                          <a:solidFill>
                            <a:srgbClr val="404040"/>
                          </a:solidFill>
                          <a:latin typeface="+mn-ea"/>
                          <a:sym typeface="+mn-ea"/>
                        </a:rPr>
                        <a:t>arameter</a:t>
                      </a:r>
                      <a:endParaRPr lang="zh-CN"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solidFill>
                        <a:srgbClr val="404040"/>
                      </a:solidFill>
                      <a:prstDash val="solid"/>
                      <a:headEnd type="none" w="med" len="med"/>
                      <a:tailEnd type="none" w="med" len="med"/>
                    </a:lnT>
                    <a:lnB w="12700" cap="flat" cmpd="sng" algn="ctr">
                      <a:solidFill>
                        <a:srgbClr val="404040"/>
                      </a:solidFill>
                      <a:prstDash val="solid"/>
                      <a:round/>
                      <a:headEnd type="none" w="med" len="med"/>
                      <a:tailEnd type="none" w="med" len="med"/>
                    </a:lnB>
                    <a:lnTlToBr>
                      <a:noFill/>
                    </a:lnTlToBr>
                    <a:lnBlToTr>
                      <a:noFill/>
                    </a:lnBlToTr>
                    <a:noFill/>
                  </a:tcPr>
                </a:tc>
              </a:tr>
              <a:tr h="311150">
                <a:tc>
                  <a:txBody>
                    <a:bodyPr/>
                    <a:p>
                      <a:pPr indent="0" algn="ctr">
                        <a:buNone/>
                      </a:pPr>
                      <a:r>
                        <a:rPr lang="zh-CN" sz="1100" b="0" dirty="0">
                          <a:solidFill>
                            <a:srgbClr val="404040"/>
                          </a:solidFill>
                          <a:latin typeface="+mn-ea"/>
                        </a:rPr>
                        <a:t>Rated pressure</a:t>
                      </a:r>
                      <a:endParaRPr lang="zh-CN"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sz="1100" b="0">
                          <a:solidFill>
                            <a:srgbClr val="404040"/>
                          </a:solidFill>
                          <a:latin typeface="+mn-ea"/>
                        </a:rPr>
                        <a:t>20MPa</a:t>
                      </a:r>
                      <a:endParaRPr lang="en-US" altLang="en-US" sz="1100" b="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rPr>
                        <a:t>M</a:t>
                      </a:r>
                      <a:r>
                        <a:rPr lang="zh-CN" sz="1100" b="0" dirty="0">
                          <a:solidFill>
                            <a:srgbClr val="404040"/>
                          </a:solidFill>
                          <a:latin typeface="+mn-ea"/>
                        </a:rPr>
                        <a:t>aximum pressure</a:t>
                      </a:r>
                      <a:endParaRPr lang="zh-CN"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sz="1100" b="0" dirty="0">
                          <a:solidFill>
                            <a:srgbClr val="404040"/>
                          </a:solidFill>
                          <a:latin typeface="+mn-ea"/>
                        </a:rPr>
                        <a:t>25MPa</a:t>
                      </a:r>
                      <a:endParaRPr lang="en-US"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a:solidFill>
                            <a:srgbClr val="404040"/>
                          </a:solidFill>
                          <a:latin typeface="+mn-ea"/>
                        </a:rPr>
                        <a:t>R</a:t>
                      </a:r>
                      <a:r>
                        <a:rPr lang="zh-CN" sz="1100" b="0">
                          <a:solidFill>
                            <a:srgbClr val="404040"/>
                          </a:solidFill>
                          <a:latin typeface="+mn-ea"/>
                        </a:rPr>
                        <a:t>ated speed</a:t>
                      </a:r>
                      <a:endParaRPr lang="zh-CN" sz="1100" b="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a:noFill/>
                    </a:lnTlToBr>
                    <a:lnBlToTr>
                      <a:noFill/>
                    </a:lnBlToTr>
                    <a:noFill/>
                  </a:tcPr>
                </a:tc>
                <a:tc>
                  <a:txBody>
                    <a:bodyPr/>
                    <a:p>
                      <a:pPr indent="0" algn="ctr">
                        <a:buNone/>
                      </a:pPr>
                      <a:r>
                        <a:rPr lang="en-US" sz="1100" b="0" dirty="0">
                          <a:solidFill>
                            <a:srgbClr val="404040"/>
                          </a:solidFill>
                          <a:latin typeface="+mn-ea"/>
                        </a:rPr>
                        <a:t>2500rpm</a:t>
                      </a:r>
                      <a:endParaRPr lang="en-US"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a:noFill/>
                    </a:lnTlToBr>
                    <a:lnBlToTr>
                      <a:noFill/>
                    </a:lnBlToTr>
                    <a:noFill/>
                  </a:tcPr>
                </a:tc>
              </a:tr>
              <a:tr h="312420">
                <a:tc>
                  <a:txBody>
                    <a:bodyPr/>
                    <a:p>
                      <a:pPr indent="0" algn="ctr">
                        <a:buNone/>
                      </a:pPr>
                      <a:r>
                        <a:rPr lang="en-US" altLang="zh-CN" sz="1100" b="0" dirty="0">
                          <a:solidFill>
                            <a:srgbClr val="404040"/>
                          </a:solidFill>
                          <a:latin typeface="+mn-ea"/>
                        </a:rPr>
                        <a:t>V</a:t>
                      </a:r>
                      <a:r>
                        <a:rPr lang="zh-CN" sz="1100" b="0" dirty="0">
                          <a:solidFill>
                            <a:srgbClr val="404040"/>
                          </a:solidFill>
                          <a:latin typeface="+mn-ea"/>
                        </a:rPr>
                        <a:t>olume</a:t>
                      </a:r>
                      <a:endParaRPr lang="zh-CN"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sz="1100" b="0">
                          <a:solidFill>
                            <a:srgbClr val="404040"/>
                          </a:solidFill>
                          <a:latin typeface="+mn-ea"/>
                        </a:rPr>
                        <a:t>45mL/r</a:t>
                      </a:r>
                      <a:endParaRPr lang="en-US" altLang="en-US" sz="1100" b="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sz="1100" b="0">
                          <a:solidFill>
                            <a:srgbClr val="404040"/>
                          </a:solidFill>
                          <a:latin typeface="+mn-ea"/>
                        </a:rPr>
                        <a:t>Direction of rotation</a:t>
                      </a:r>
                      <a:endParaRPr lang="zh-CN" altLang="en-US" sz="1100" b="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solidFill>
                        <a:srgbClr val="404040"/>
                      </a:solidFill>
                      <a:prstDash val="soli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zh-CN" altLang="en-US" sz="1100" b="0" dirty="0">
                          <a:solidFill>
                            <a:srgbClr val="404040"/>
                          </a:solidFill>
                          <a:latin typeface="+mn-ea"/>
                        </a:rPr>
                        <a:t>right-handed</a:t>
                      </a:r>
                      <a:endParaRPr lang="zh-CN" altLang="en-US"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solidFill>
                        <a:srgbClr val="404040"/>
                      </a:solidFill>
                      <a:prstDash val="solid"/>
                      <a:headEnd type="none" w="med" len="med"/>
                      <a:tailEnd type="none" w="med" len="med"/>
                    </a:lnT>
                    <a:lnB w="12700" cap="flat" cmpd="sng">
                      <a:solidFill>
                        <a:srgbClr val="404040"/>
                      </a:solidFill>
                      <a:prstDash val="soli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rPr>
                        <a:t>F</a:t>
                      </a:r>
                      <a:r>
                        <a:rPr lang="zh-CN" sz="1100" b="0" dirty="0">
                          <a:solidFill>
                            <a:srgbClr val="404040"/>
                          </a:solidFill>
                          <a:latin typeface="+mn-ea"/>
                        </a:rPr>
                        <a:t>luid medium</a:t>
                      </a:r>
                      <a:endParaRPr lang="zh-CN" sz="1100" b="0" dirty="0">
                        <a:solidFill>
                          <a:srgbClr val="404040"/>
                        </a:solidFill>
                        <a:latin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a:noFill/>
                    </a:lnTlToBr>
                    <a:lnBlToTr>
                      <a:noFill/>
                    </a:lnBlToTr>
                    <a:noFill/>
                  </a:tcPr>
                </a:tc>
                <a:tc>
                  <a:txBody>
                    <a:bodyPr/>
                    <a:p>
                      <a:pPr indent="0" algn="ctr">
                        <a:buNone/>
                      </a:pPr>
                      <a:r>
                        <a:rPr lang="en-US" altLang="zh-CN" sz="1100" b="0" dirty="0">
                          <a:solidFill>
                            <a:srgbClr val="404040"/>
                          </a:solidFill>
                          <a:latin typeface="+mn-ea"/>
                          <a:cs typeface="+mn-ea"/>
                        </a:rPr>
                        <a:t>L-</a:t>
                      </a:r>
                      <a:r>
                        <a:rPr lang="zh-CN" sz="1100" b="0" dirty="0">
                          <a:solidFill>
                            <a:srgbClr val="404040"/>
                          </a:solidFill>
                          <a:latin typeface="+mn-ea"/>
                          <a:cs typeface="+mn-ea"/>
                        </a:rPr>
                        <a:t>HM</a:t>
                      </a:r>
                      <a:r>
                        <a:rPr lang="en-US" altLang="zh-CN" sz="1100" b="0" dirty="0">
                          <a:solidFill>
                            <a:srgbClr val="404040"/>
                          </a:solidFill>
                          <a:latin typeface="+mn-ea"/>
                          <a:cs typeface="+mn-ea"/>
                        </a:rPr>
                        <a:t>32#</a:t>
                      </a:r>
                      <a:endParaRPr lang="en-US" altLang="zh-CN" sz="1100" b="0" dirty="0">
                        <a:solidFill>
                          <a:srgbClr val="404040"/>
                        </a:solidFill>
                        <a:latin typeface="+mn-ea"/>
                        <a:cs typeface="+mn-ea"/>
                      </a:endParaRPr>
                    </a:p>
                  </a:txBody>
                  <a:tcPr marL="12700" marR="12700" marT="12700" anchor="ctr">
                    <a:lnL w="12700" cap="flat" cmpd="sng">
                      <a:solidFill>
                        <a:srgbClr val="404040"/>
                      </a:solidFill>
                      <a:prstDash val="soli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380365" y="839470"/>
            <a:ext cx="11526520" cy="48310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4.0-5.0t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4.0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5.0</a:t>
            </a:r>
            <a:r>
              <a:rPr lang="zh-CN" altLang="en-US" sz="2000">
                <a:effectLst>
                  <a:outerShdw blurRad="38100" dist="19050" dir="2700000" algn="tl" rotWithShape="0">
                    <a:schemeClr val="dk1">
                      <a:alpha val="40000"/>
                    </a:schemeClr>
                  </a:outerShdw>
                </a:effectLst>
                <a:sym typeface="+mn-ea"/>
              </a:rPr>
              <a:t>t model)</a:t>
            </a:r>
            <a:endParaRPr lang="zh-CN" altLang="zh-CN" sz="1600" dirty="0">
              <a:latin typeface="+mn-ea"/>
              <a:sym typeface="+mn-ea"/>
            </a:endParaRPr>
          </a:p>
          <a:p>
            <a:pPr indent="360045"/>
            <a:r>
              <a:rPr lang="zh-CN" altLang="zh-CN" sz="1600" dirty="0">
                <a:latin typeface="+mn-ea"/>
                <a:sym typeface="+mn-ea"/>
              </a:rPr>
              <a:t>多路阀安装在车架</a:t>
            </a:r>
            <a:r>
              <a:rPr lang="zh-CN" altLang="en-US" sz="1600" dirty="0">
                <a:latin typeface="+mn-ea"/>
                <a:sym typeface="+mn-ea"/>
              </a:rPr>
              <a:t>前端</a:t>
            </a:r>
            <a:r>
              <a:rPr lang="zh-CN" altLang="zh-CN" sz="1600" dirty="0">
                <a:latin typeface="+mn-ea"/>
                <a:sym typeface="+mn-ea"/>
              </a:rPr>
              <a:t>的车架连接板。分配阀的作用是通过改变油液的流动方向</a:t>
            </a:r>
            <a:r>
              <a:rPr lang="zh-CN" altLang="en-US" sz="1600" dirty="0">
                <a:latin typeface="+mn-ea"/>
                <a:sym typeface="+mn-ea"/>
              </a:rPr>
              <a:t>和通流截面积</a:t>
            </a:r>
            <a:r>
              <a:rPr lang="zh-CN" altLang="zh-CN" sz="1600" dirty="0">
                <a:latin typeface="+mn-ea"/>
                <a:sym typeface="+mn-ea"/>
              </a:rPr>
              <a:t>，控制各油缸的运动方向和速度</a:t>
            </a:r>
            <a:r>
              <a:rPr lang="zh-CN" altLang="en-US" sz="1600" dirty="0">
                <a:latin typeface="+mn-ea"/>
                <a:sym typeface="+mn-ea"/>
              </a:rPr>
              <a:t>，</a:t>
            </a:r>
            <a:r>
              <a:rPr lang="zh-CN" altLang="zh-CN" sz="1600" dirty="0">
                <a:latin typeface="+mn-ea"/>
                <a:sym typeface="+mn-ea"/>
              </a:rPr>
              <a:t>以满足叉车对不同工况的作业要求；该负载敏感阀通过增加卸荷阀，在门架不同操作时压力反馈至卸荷阀芯两端，卸荷阀芯弹簧力一定，压差固定，实现良好的操纵性，系统流量与负载无关。</a:t>
            </a:r>
            <a:endParaRPr lang="zh-CN" altLang="zh-CN" sz="1600" dirty="0">
              <a:latin typeface="+mn-ea"/>
              <a:sym typeface="+mn-ea"/>
            </a:endParaRPr>
          </a:p>
          <a:p>
            <a:pPr indent="360045"/>
            <a:r>
              <a:rPr lang="en-US" altLang="zh-CN" sz="1400" dirty="0">
                <a:latin typeface="+mn-ea"/>
                <a:ea typeface="+mn-ea"/>
              </a:rPr>
              <a:t>The multi-way valve is installed on the frame connection plate at the front end of the frame. The function of the distribution valve is to control the movement direction and speed of each cylinder by changing the flow direction and cross-sectional area of the oil, so as to meet the operation requirements of forklifts under different working conditions. This load-sensitive valve achieves good maneuverability by adding an unloading valve. When the mast operates at different times, the pressure is fed back to both ends of the unloading valve core. The spring force of the unloading valve core remains constant, and the pressure difference is fixed. The system flow is independent of the load.</a:t>
            </a:r>
            <a:endParaRPr lang="en-US" altLang="zh-CN" sz="1600" dirty="0">
              <a:latin typeface="+mn-ea"/>
              <a:ea typeface="+mn-ea"/>
            </a:endParaRPr>
          </a:p>
          <a:p>
            <a:pPr marL="285750" indent="-285750">
              <a:buFont typeface="Wingdings" panose="05000000000000000000" pitchFamily="2" charset="2"/>
              <a:buChar char="Ø"/>
            </a:pPr>
            <a:r>
              <a:rPr lang="zh-CN" altLang="zh-CN" sz="1600" dirty="0">
                <a:latin typeface="+mn-ea"/>
                <a:sym typeface="+mn-ea"/>
              </a:rPr>
              <a:t>结构形式：片式四联开中位滑阀式；</a:t>
            </a:r>
            <a:endParaRPr lang="zh-CN" altLang="zh-CN" sz="1600" dirty="0">
              <a:latin typeface="+mn-ea"/>
              <a:sym typeface="+mn-ea"/>
            </a:endParaRPr>
          </a:p>
          <a:p>
            <a:pPr indent="0">
              <a:buFont typeface="Wingdings" panose="05000000000000000000" pitchFamily="2" charset="2"/>
              <a:buNone/>
            </a:pPr>
            <a:r>
              <a:rPr lang="zh-CN" altLang="zh-CN" sz="1400" dirty="0">
                <a:latin typeface="+mn-ea"/>
                <a:sym typeface="+mn-ea"/>
              </a:rPr>
              <a:t>Structural form: Four piece open center slide valve type;</a:t>
            </a:r>
            <a:endParaRPr lang="zh-CN" altLang="zh-CN" sz="1400" dirty="0">
              <a:latin typeface="+mn-ea"/>
              <a:ea typeface="+mn-ea"/>
            </a:endParaRPr>
          </a:p>
          <a:p>
            <a:pPr marL="285750" indent="-285750">
              <a:buFont typeface="Wingdings" panose="05000000000000000000" pitchFamily="2" charset="2"/>
              <a:buChar char="Ø"/>
            </a:pPr>
            <a:r>
              <a:rPr lang="zh-CN" altLang="en-US" sz="1600" dirty="0">
                <a:latin typeface="+mn-ea"/>
                <a:sym typeface="+mn-ea"/>
              </a:rPr>
              <a:t>元件</a:t>
            </a:r>
            <a:r>
              <a:rPr lang="zh-CN" altLang="zh-CN" sz="1600" dirty="0">
                <a:latin typeface="+mn-ea"/>
                <a:sym typeface="+mn-ea"/>
              </a:rPr>
              <a:t>组成：</a:t>
            </a:r>
            <a:r>
              <a:rPr lang="zh-CN" altLang="en-US" sz="1600" dirty="0">
                <a:latin typeface="+mn-ea"/>
                <a:sym typeface="+mn-ea"/>
              </a:rPr>
              <a:t>阀体、</a:t>
            </a:r>
            <a:r>
              <a:rPr lang="zh-CN" altLang="zh-CN" sz="1600" dirty="0">
                <a:latin typeface="+mn-ea"/>
                <a:sym typeface="+mn-ea"/>
              </a:rPr>
              <a:t>换向阀芯、过载阀、优先阀芯、电磁切换阀</a:t>
            </a:r>
            <a:r>
              <a:rPr lang="zh-CN" altLang="en-US" sz="1600" dirty="0">
                <a:latin typeface="+mn-ea"/>
                <a:sym typeface="+mn-ea"/>
              </a:rPr>
              <a:t>、锥阀</a:t>
            </a:r>
            <a:r>
              <a:rPr lang="zh-CN" altLang="zh-CN" sz="1600" dirty="0">
                <a:latin typeface="+mn-ea"/>
                <a:sym typeface="+mn-ea"/>
              </a:rPr>
              <a:t>等部份组成；</a:t>
            </a:r>
            <a:endParaRPr lang="zh-CN" altLang="zh-CN" sz="1400" dirty="0">
              <a:latin typeface="+mn-ea"/>
              <a:sym typeface="+mn-ea"/>
            </a:endParaRPr>
          </a:p>
          <a:p>
            <a:pPr indent="0">
              <a:buFont typeface="Wingdings" panose="05000000000000000000" pitchFamily="2" charset="2"/>
              <a:buNone/>
            </a:pPr>
            <a:r>
              <a:rPr lang="zh-CN" altLang="zh-CN" sz="1400" dirty="0">
                <a:latin typeface="+mn-ea"/>
                <a:sym typeface="+mn-ea"/>
              </a:rPr>
              <a:t>Component composition: It consists of valve body, directional control valve core, overload valve, priority valve core, electromagnetic directional control valve, cone valve and other parts.</a:t>
            </a:r>
            <a:endParaRPr lang="zh-CN" altLang="zh-CN" sz="1400" dirty="0">
              <a:latin typeface="+mn-ea"/>
              <a:ea typeface="+mn-ea"/>
            </a:endParaRPr>
          </a:p>
          <a:p>
            <a:pPr marL="285750" indent="-285750">
              <a:buFont typeface="Wingdings" panose="05000000000000000000" pitchFamily="2" charset="2"/>
              <a:buChar char="Ø"/>
            </a:pPr>
            <a:r>
              <a:rPr lang="zh-CN" altLang="zh-CN" sz="1600" dirty="0">
                <a:latin typeface="+mn-ea"/>
                <a:sym typeface="+mn-ea"/>
              </a:rPr>
              <a:t>货叉升降联换向阀</a:t>
            </a:r>
            <a:r>
              <a:rPr lang="zh-CN" altLang="en-US" sz="1600" dirty="0">
                <a:latin typeface="+mn-ea"/>
                <a:sym typeface="+mn-ea"/>
              </a:rPr>
              <a:t>：</a:t>
            </a:r>
            <a:r>
              <a:rPr lang="zh-CN" altLang="zh-CN" sz="1600" dirty="0">
                <a:latin typeface="+mn-ea"/>
                <a:sym typeface="+mn-ea"/>
              </a:rPr>
              <a:t>三位七</a:t>
            </a:r>
            <a:r>
              <a:rPr lang="zh-CN" altLang="en-US" sz="1600" dirty="0">
                <a:latin typeface="+mn-ea"/>
                <a:sym typeface="+mn-ea"/>
              </a:rPr>
              <a:t>通</a:t>
            </a:r>
            <a:r>
              <a:rPr lang="zh-CN" altLang="zh-CN" sz="1600" dirty="0">
                <a:latin typeface="+mn-ea"/>
                <a:sym typeface="+mn-ea"/>
              </a:rPr>
              <a:t>阀，它可控制货叉的起升和下降两个动作；</a:t>
            </a:r>
            <a:endParaRPr lang="zh-CN" altLang="zh-CN" sz="1600" dirty="0">
              <a:latin typeface="+mn-ea"/>
              <a:sym typeface="+mn-ea"/>
            </a:endParaRPr>
          </a:p>
          <a:p>
            <a:pPr indent="0">
              <a:buFont typeface="Wingdings" panose="05000000000000000000" pitchFamily="2" charset="2"/>
              <a:buNone/>
            </a:pPr>
            <a:r>
              <a:rPr lang="en-US" altLang="zh-CN" sz="1600" dirty="0">
                <a:latin typeface="+mn-ea"/>
                <a:sym typeface="+mn-ea"/>
              </a:rPr>
              <a:t>Fork lift coupling directional control valve: A three-position seven-way valve, which can control the lifting and lowering actions of the fork.</a:t>
            </a:r>
            <a:endParaRPr lang="en-US" altLang="zh-CN" sz="1600" dirty="0">
              <a:latin typeface="+mn-ea"/>
              <a:ea typeface="+mn-ea"/>
            </a:endParaRPr>
          </a:p>
          <a:p>
            <a:pPr marL="285750" indent="-285750">
              <a:buFont typeface="Wingdings" panose="05000000000000000000" pitchFamily="2" charset="2"/>
              <a:buChar char="Ø"/>
            </a:pPr>
            <a:r>
              <a:rPr lang="zh-CN" altLang="zh-CN" sz="1600" dirty="0">
                <a:latin typeface="+mn-ea"/>
                <a:sym typeface="+mn-ea"/>
              </a:rPr>
              <a:t>货叉前后倾联换向阀</a:t>
            </a:r>
            <a:r>
              <a:rPr lang="zh-CN" altLang="en-US" sz="1600" dirty="0">
                <a:latin typeface="+mn-ea"/>
                <a:sym typeface="+mn-ea"/>
              </a:rPr>
              <a:t>：</a:t>
            </a:r>
            <a:r>
              <a:rPr lang="zh-CN" altLang="zh-CN" sz="1600" dirty="0">
                <a:latin typeface="+mn-ea"/>
                <a:sym typeface="+mn-ea"/>
              </a:rPr>
              <a:t>三位七</a:t>
            </a:r>
            <a:r>
              <a:rPr lang="zh-CN" altLang="en-US" sz="1600" dirty="0">
                <a:latin typeface="+mn-ea"/>
                <a:sym typeface="+mn-ea"/>
              </a:rPr>
              <a:t>通</a:t>
            </a:r>
            <a:r>
              <a:rPr lang="zh-CN" altLang="zh-CN" sz="1600" dirty="0">
                <a:latin typeface="+mn-ea"/>
                <a:sym typeface="+mn-ea"/>
              </a:rPr>
              <a:t>阀，它可控制货叉的前后倾斜两个动作；</a:t>
            </a:r>
            <a:endParaRPr lang="zh-CN" altLang="zh-CN" sz="1600" dirty="0">
              <a:latin typeface="+mn-ea"/>
              <a:sym typeface="+mn-ea"/>
            </a:endParaRPr>
          </a:p>
          <a:p>
            <a:pPr indent="0">
              <a:buFont typeface="Wingdings" panose="05000000000000000000" pitchFamily="2" charset="2"/>
              <a:buNone/>
            </a:pPr>
            <a:r>
              <a:rPr lang="en-US" altLang="zh-CN" sz="1600">
                <a:effectLst/>
                <a:latin typeface="+mn-ea"/>
                <a:sym typeface="+mn-ea"/>
              </a:rPr>
              <a:t>Fork forward and backward tilting directional control valve: A three-position seven-way valve, which can control two actions of the fork's forward and backward tilting.</a:t>
            </a:r>
            <a:endParaRPr lang="zh-CN" altLang="zh-CN" sz="1600" dirty="0">
              <a:solidFill>
                <a:schemeClr val="tx1"/>
              </a:solidFill>
              <a:effectLst>
                <a:outerShdw blurRad="38100" dist="19050" dir="2700000" algn="tl" rotWithShape="0">
                  <a:schemeClr val="dk1">
                    <a:alpha val="40000"/>
                  </a:schemeClr>
                </a:outerShdw>
              </a:effectLst>
              <a:latin typeface="+mn-ea"/>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380365" y="839470"/>
            <a:ext cx="1152652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4.0-5.0t</a:t>
            </a:r>
            <a:r>
              <a:rPr lang="zh-CN" altLang="en-US" sz="2000">
                <a:effectLst>
                  <a:outerShdw blurRad="38100" dist="19050" dir="2700000" algn="tl" rotWithShape="0">
                    <a:schemeClr val="dk1">
                      <a:alpha val="40000"/>
                    </a:schemeClr>
                  </a:outerShdw>
                </a:effectLst>
                <a:sym typeface="+mn-ea"/>
              </a:rPr>
              <a:t>机型）Multi-way directional control valve (E Series </a:t>
            </a:r>
            <a:r>
              <a:rPr lang="en-US" altLang="zh-CN" sz="2000">
                <a:effectLst>
                  <a:outerShdw blurRad="38100" dist="19050" dir="2700000" algn="tl" rotWithShape="0">
                    <a:schemeClr val="dk1">
                      <a:alpha val="40000"/>
                    </a:schemeClr>
                  </a:outerShdw>
                </a:effectLst>
                <a:sym typeface="+mn-ea"/>
              </a:rPr>
              <a:t>4.0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5.0</a:t>
            </a:r>
            <a:r>
              <a:rPr lang="zh-CN" altLang="en-US" sz="2000">
                <a:effectLst>
                  <a:outerShdw blurRad="38100" dist="19050" dir="2700000" algn="tl" rotWithShape="0">
                    <a:schemeClr val="dk1">
                      <a:alpha val="40000"/>
                    </a:schemeClr>
                  </a:outerShdw>
                </a:effectLst>
                <a:sym typeface="+mn-ea"/>
              </a:rPr>
              <a:t>t model)</a:t>
            </a:r>
            <a:endParaRPr lang="zh-CN" altLang="zh-CN" sz="1400" dirty="0">
              <a:solidFill>
                <a:schemeClr val="tx1"/>
              </a:solidFill>
              <a:effectLst>
                <a:outerShdw blurRad="38100" dist="19050" dir="2700000" algn="tl" rotWithShape="0">
                  <a:schemeClr val="dk1">
                    <a:alpha val="40000"/>
                  </a:schemeClr>
                </a:outerShdw>
              </a:effectLst>
              <a:latin typeface="+mn-ea"/>
              <a:sym typeface="+mn-ea"/>
            </a:endParaRPr>
          </a:p>
        </p:txBody>
      </p:sp>
      <p:sp>
        <p:nvSpPr>
          <p:cNvPr id="27" name="矩形 26"/>
          <p:cNvSpPr/>
          <p:nvPr/>
        </p:nvSpPr>
        <p:spPr>
          <a:xfrm>
            <a:off x="41275" y="4958080"/>
            <a:ext cx="11967845" cy="953135"/>
          </a:xfrm>
          <a:prstGeom prst="rect">
            <a:avLst/>
          </a:prstGeom>
        </p:spPr>
        <p:txBody>
          <a:bodyPr wrap="square">
            <a:spAutoFit/>
          </a:bodyPr>
          <a:p>
            <a:r>
              <a:rPr lang="en-US" altLang="zh-CN" sz="1400" dirty="0">
                <a:latin typeface="+mn-ea"/>
                <a:cs typeface="+mn-ea"/>
              </a:rPr>
              <a:t>1</a:t>
            </a:r>
            <a:r>
              <a:rPr lang="zh-CN" altLang="zh-CN" sz="1400" dirty="0">
                <a:latin typeface="+mn-ea"/>
                <a:cs typeface="+mn-ea"/>
              </a:rPr>
              <a:t>、</a:t>
            </a:r>
            <a:r>
              <a:rPr lang="zh-CN" altLang="en-US" sz="1400" dirty="0">
                <a:latin typeface="+mn-ea"/>
                <a:cs typeface="+mn-ea"/>
                <a:sym typeface="+mn-ea"/>
              </a:rPr>
              <a:t>转向</a:t>
            </a:r>
            <a:r>
              <a:rPr lang="zh-CN" altLang="zh-CN" sz="1400" dirty="0">
                <a:latin typeface="+mn-ea"/>
                <a:cs typeface="+mn-ea"/>
                <a:sym typeface="+mn-ea"/>
              </a:rPr>
              <a:t>溢流阀</a:t>
            </a:r>
            <a:r>
              <a:rPr lang="zh-CN" altLang="en-US" sz="1400">
                <a:solidFill>
                  <a:schemeClr val="accent2"/>
                </a:solidFill>
                <a:latin typeface="+mn-ea"/>
                <a:sym typeface="+mn-ea"/>
              </a:rPr>
              <a:t>Directional relief valve</a:t>
            </a:r>
            <a:r>
              <a:rPr lang="en-US" altLang="zh-CN" sz="1400" dirty="0">
                <a:latin typeface="+mn-ea"/>
                <a:cs typeface="+mn-ea"/>
                <a:sym typeface="+mn-ea"/>
              </a:rPr>
              <a:t>    2</a:t>
            </a:r>
            <a:r>
              <a:rPr lang="zh-CN" altLang="en-US" sz="1400" dirty="0">
                <a:latin typeface="+mn-ea"/>
                <a:cs typeface="+mn-ea"/>
                <a:sym typeface="+mn-ea"/>
              </a:rPr>
              <a:t>、优先分流阀</a:t>
            </a:r>
            <a:r>
              <a:rPr lang="zh-CN" altLang="en-US" sz="1400">
                <a:solidFill>
                  <a:schemeClr val="accent2"/>
                </a:solidFill>
                <a:latin typeface="+mn-ea"/>
                <a:sym typeface="+mn-ea"/>
              </a:rPr>
              <a:t>Priority diversion valve</a:t>
            </a:r>
            <a:r>
              <a:rPr lang="en-US" altLang="zh-CN" sz="1400" dirty="0">
                <a:latin typeface="+mn-ea"/>
                <a:cs typeface="+mn-ea"/>
                <a:sym typeface="+mn-ea"/>
              </a:rPr>
              <a:t>        3</a:t>
            </a:r>
            <a:r>
              <a:rPr lang="zh-CN" altLang="en-US" sz="1400" dirty="0">
                <a:latin typeface="+mn-ea"/>
                <a:cs typeface="+mn-ea"/>
                <a:sym typeface="+mn-ea"/>
              </a:rPr>
              <a:t>、起升联换向阀</a:t>
            </a:r>
            <a:r>
              <a:rPr lang="en-US" altLang="zh-CN" sz="1400" dirty="0">
                <a:solidFill>
                  <a:schemeClr val="accent2"/>
                </a:solidFill>
                <a:latin typeface="+mn-ea"/>
                <a:cs typeface="+mn-ea"/>
                <a:sym typeface="+mn-ea"/>
              </a:rPr>
              <a:t>Lifting coupling directional control valve</a:t>
            </a:r>
            <a:r>
              <a:rPr lang="en-US" altLang="zh-CN" sz="1400" dirty="0">
                <a:latin typeface="+mn-ea"/>
                <a:cs typeface="+mn-ea"/>
                <a:sym typeface="+mn-ea"/>
              </a:rPr>
              <a:t>  </a:t>
            </a:r>
            <a:endParaRPr lang="en-US" altLang="zh-CN" sz="1400" dirty="0">
              <a:latin typeface="+mn-ea"/>
              <a:cs typeface="+mn-ea"/>
              <a:sym typeface="+mn-ea"/>
            </a:endParaRPr>
          </a:p>
          <a:p>
            <a:r>
              <a:rPr lang="en-US" altLang="zh-CN" sz="1400" dirty="0">
                <a:latin typeface="+mn-ea"/>
                <a:cs typeface="+mn-ea"/>
                <a:sym typeface="+mn-ea"/>
              </a:rPr>
              <a:t>4</a:t>
            </a:r>
            <a:r>
              <a:rPr lang="zh-CN" altLang="en-US" sz="1400" dirty="0">
                <a:latin typeface="+mn-ea"/>
                <a:cs typeface="+mn-ea"/>
                <a:sym typeface="+mn-ea"/>
              </a:rPr>
              <a:t>、电磁换向阀</a:t>
            </a:r>
            <a:r>
              <a:rPr lang="en-US" altLang="zh-CN" sz="1400" dirty="0">
                <a:solidFill>
                  <a:schemeClr val="accent2"/>
                </a:solidFill>
                <a:latin typeface="+mn-ea"/>
                <a:cs typeface="+mn-ea"/>
                <a:sym typeface="+mn-ea"/>
              </a:rPr>
              <a:t>Electromagnetic directional control valve</a:t>
            </a:r>
            <a:r>
              <a:rPr lang="en-US" altLang="zh-CN" sz="1400" dirty="0">
                <a:latin typeface="+mn-ea"/>
                <a:cs typeface="+mn-ea"/>
                <a:sym typeface="+mn-ea"/>
              </a:rPr>
              <a:t>   5</a:t>
            </a:r>
            <a:r>
              <a:rPr lang="zh-CN" altLang="en-US" sz="1400" dirty="0">
                <a:latin typeface="+mn-ea"/>
                <a:cs typeface="+mn-ea"/>
                <a:sym typeface="+mn-ea"/>
              </a:rPr>
              <a:t>、锥阀</a:t>
            </a:r>
            <a:r>
              <a:rPr lang="en-US" altLang="zh-CN" sz="1400" dirty="0">
                <a:latin typeface="+mn-ea"/>
                <a:cs typeface="+mn-ea"/>
                <a:sym typeface="+mn-ea"/>
              </a:rPr>
              <a:t> </a:t>
            </a:r>
            <a:r>
              <a:rPr lang="en-US" altLang="zh-CN" sz="1400" dirty="0">
                <a:solidFill>
                  <a:schemeClr val="accent2"/>
                </a:solidFill>
                <a:latin typeface="+mn-ea"/>
                <a:cs typeface="+mn-ea"/>
                <a:sym typeface="+mn-ea"/>
              </a:rPr>
              <a:t>Cone valve</a:t>
            </a:r>
            <a:r>
              <a:rPr lang="en-US" altLang="zh-CN" sz="1400" dirty="0">
                <a:latin typeface="+mn-ea"/>
                <a:cs typeface="+mn-ea"/>
                <a:sym typeface="+mn-ea"/>
              </a:rPr>
              <a:t>     6</a:t>
            </a:r>
            <a:r>
              <a:rPr lang="zh-CN" altLang="en-US" sz="1400" dirty="0">
                <a:latin typeface="+mn-ea"/>
                <a:cs typeface="+mn-ea"/>
                <a:sym typeface="+mn-ea"/>
              </a:rPr>
              <a:t>、前后倾换向阀</a:t>
            </a:r>
            <a:r>
              <a:rPr lang="zh-CN" altLang="en-US" sz="1400" dirty="0">
                <a:solidFill>
                  <a:schemeClr val="accent2"/>
                </a:solidFill>
                <a:latin typeface="+mn-ea"/>
                <a:cs typeface="+mn-ea"/>
                <a:sym typeface="+mn-ea"/>
              </a:rPr>
              <a:t>Forward and backward tilting directional control valve</a:t>
            </a:r>
            <a:r>
              <a:rPr lang="zh-CN" altLang="en-US" sz="1400" dirty="0">
                <a:latin typeface="+mn-ea"/>
                <a:cs typeface="+mn-ea"/>
                <a:sym typeface="+mn-ea"/>
              </a:rPr>
              <a:t>  </a:t>
            </a:r>
            <a:endParaRPr lang="zh-CN" altLang="en-US" sz="1400" dirty="0">
              <a:latin typeface="+mn-ea"/>
              <a:cs typeface="+mn-ea"/>
              <a:sym typeface="+mn-ea"/>
            </a:endParaRPr>
          </a:p>
          <a:p>
            <a:r>
              <a:rPr lang="en-US" altLang="zh-CN" sz="1400" dirty="0">
                <a:latin typeface="+mn-ea"/>
                <a:cs typeface="+mn-ea"/>
                <a:sym typeface="+mn-ea"/>
              </a:rPr>
              <a:t>7</a:t>
            </a:r>
            <a:r>
              <a:rPr lang="zh-CN" altLang="en-US" sz="1400" dirty="0">
                <a:latin typeface="+mn-ea"/>
                <a:cs typeface="+mn-ea"/>
                <a:sym typeface="+mn-ea"/>
              </a:rPr>
              <a:t>、平衡阀</a:t>
            </a:r>
            <a:r>
              <a:rPr lang="zh-CN" altLang="en-US" sz="1400" dirty="0">
                <a:solidFill>
                  <a:schemeClr val="accent2"/>
                </a:solidFill>
                <a:latin typeface="+mn-ea"/>
                <a:cs typeface="+mn-ea"/>
                <a:sym typeface="+mn-ea"/>
              </a:rPr>
              <a:t>Balance valve</a:t>
            </a:r>
            <a:r>
              <a:rPr lang="zh-CN" altLang="en-US" sz="1400" dirty="0">
                <a:latin typeface="+mn-ea"/>
                <a:cs typeface="+mn-ea"/>
                <a:sym typeface="+mn-ea"/>
              </a:rPr>
              <a:t>  </a:t>
            </a:r>
            <a:r>
              <a:rPr lang="en-US" altLang="zh-CN" sz="1400" dirty="0">
                <a:latin typeface="+mn-ea"/>
                <a:cs typeface="+mn-ea"/>
                <a:sym typeface="+mn-ea"/>
              </a:rPr>
              <a:t>8</a:t>
            </a:r>
            <a:r>
              <a:rPr lang="zh-CN" altLang="en-US" sz="1400" dirty="0">
                <a:latin typeface="+mn-ea"/>
                <a:cs typeface="+mn-ea"/>
                <a:sym typeface="+mn-ea"/>
              </a:rPr>
              <a:t>、梭阀  </a:t>
            </a:r>
            <a:r>
              <a:rPr lang="zh-CN" altLang="en-US" sz="1400" dirty="0">
                <a:solidFill>
                  <a:schemeClr val="accent2"/>
                </a:solidFill>
                <a:latin typeface="+mn-ea"/>
                <a:cs typeface="+mn-ea"/>
                <a:sym typeface="+mn-ea"/>
              </a:rPr>
              <a:t>Shuttle valve   </a:t>
            </a:r>
            <a:r>
              <a:rPr lang="en-US" altLang="zh-CN" sz="1400" dirty="0">
                <a:latin typeface="+mn-ea"/>
                <a:cs typeface="+mn-ea"/>
                <a:sym typeface="+mn-ea"/>
              </a:rPr>
              <a:t>9</a:t>
            </a:r>
            <a:r>
              <a:rPr lang="zh-CN" altLang="en-US" sz="1400" dirty="0">
                <a:latin typeface="+mn-ea"/>
                <a:cs typeface="+mn-ea"/>
                <a:sym typeface="+mn-ea"/>
              </a:rPr>
              <a:t>、</a:t>
            </a:r>
            <a:r>
              <a:rPr lang="en-US" altLang="zh-CN" sz="1400" dirty="0">
                <a:latin typeface="+mn-ea"/>
                <a:cs typeface="+mn-ea"/>
                <a:sym typeface="+mn-ea"/>
              </a:rPr>
              <a:t>11</a:t>
            </a:r>
            <a:r>
              <a:rPr lang="zh-CN" altLang="en-US" sz="1400" dirty="0">
                <a:latin typeface="+mn-ea"/>
                <a:cs typeface="+mn-ea"/>
                <a:sym typeface="+mn-ea"/>
              </a:rPr>
              <a:t>、属具换向阀</a:t>
            </a:r>
            <a:r>
              <a:rPr lang="en-US" altLang="zh-CN" sz="1400" dirty="0">
                <a:solidFill>
                  <a:schemeClr val="accent2"/>
                </a:solidFill>
                <a:latin typeface="+mn-ea"/>
                <a:cs typeface="+mn-ea"/>
                <a:sym typeface="+mn-ea"/>
              </a:rPr>
              <a:t>Attachment directional control valve</a:t>
            </a:r>
            <a:r>
              <a:rPr lang="en-US" altLang="zh-CN" sz="1400" dirty="0">
                <a:latin typeface="+mn-ea"/>
                <a:cs typeface="+mn-ea"/>
                <a:sym typeface="+mn-ea"/>
              </a:rPr>
              <a:t>  10</a:t>
            </a:r>
            <a:r>
              <a:rPr lang="zh-CN" altLang="en-US" sz="1400" dirty="0">
                <a:latin typeface="+mn-ea"/>
                <a:cs typeface="+mn-ea"/>
                <a:sym typeface="+mn-ea"/>
              </a:rPr>
              <a:t>、</a:t>
            </a:r>
            <a:r>
              <a:rPr lang="en-US" altLang="zh-CN" sz="1400" dirty="0">
                <a:latin typeface="+mn-ea"/>
                <a:cs typeface="+mn-ea"/>
                <a:sym typeface="+mn-ea"/>
              </a:rPr>
              <a:t>12</a:t>
            </a:r>
            <a:r>
              <a:rPr lang="zh-CN" altLang="en-US" sz="1400" dirty="0">
                <a:latin typeface="+mn-ea"/>
                <a:cs typeface="+mn-ea"/>
                <a:sym typeface="+mn-ea"/>
              </a:rPr>
              <a:t>、属具过载阀</a:t>
            </a:r>
            <a:r>
              <a:rPr lang="en-US" altLang="zh-CN" sz="1400" dirty="0" smtClean="0">
                <a:solidFill>
                  <a:schemeClr val="accent2"/>
                </a:solidFill>
                <a:latin typeface="+mn-ea"/>
                <a:cs typeface="+mn-ea"/>
                <a:sym typeface="+mn-ea"/>
              </a:rPr>
              <a:t>Accessory overload valve</a:t>
            </a:r>
            <a:r>
              <a:rPr lang="en-US" altLang="zh-CN" sz="1400" dirty="0" smtClean="0">
                <a:latin typeface="+mn-ea"/>
                <a:cs typeface="+mn-ea"/>
                <a:sym typeface="+mn-ea"/>
              </a:rPr>
              <a:t> </a:t>
            </a:r>
            <a:endParaRPr lang="en-US" altLang="zh-CN" sz="1400" dirty="0" smtClean="0">
              <a:latin typeface="+mn-ea"/>
              <a:cs typeface="+mn-ea"/>
              <a:sym typeface="+mn-ea"/>
            </a:endParaRPr>
          </a:p>
          <a:p>
            <a:r>
              <a:rPr lang="en-US" altLang="zh-CN" sz="1400" dirty="0" smtClean="0">
                <a:latin typeface="+mn-ea"/>
                <a:cs typeface="+mn-ea"/>
                <a:sym typeface="+mn-ea"/>
              </a:rPr>
              <a:t>13</a:t>
            </a:r>
            <a:r>
              <a:rPr lang="zh-CN" altLang="en-US" sz="1400" dirty="0" smtClean="0">
                <a:latin typeface="+mn-ea"/>
                <a:cs typeface="+mn-ea"/>
                <a:sym typeface="+mn-ea"/>
              </a:rPr>
              <a:t>、三位两通换向阀（卸荷阀）</a:t>
            </a:r>
            <a:r>
              <a:rPr lang="zh-CN" altLang="en-US" sz="1400" dirty="0" smtClean="0">
                <a:solidFill>
                  <a:schemeClr val="accent2"/>
                </a:solidFill>
                <a:latin typeface="+mn-ea"/>
                <a:cs typeface="+mn-ea"/>
                <a:sym typeface="+mn-ea"/>
              </a:rPr>
              <a:t>Three-position two-way directional control valve (unloading valve)  </a:t>
            </a:r>
            <a:r>
              <a:rPr lang="en-US" altLang="zh-CN" sz="1400" dirty="0" smtClean="0">
                <a:latin typeface="+mn-ea"/>
                <a:cs typeface="+mn-ea"/>
                <a:sym typeface="+mn-ea"/>
              </a:rPr>
              <a:t>14</a:t>
            </a:r>
            <a:r>
              <a:rPr lang="zh-CN" altLang="en-US" sz="1400" dirty="0" smtClean="0">
                <a:latin typeface="+mn-ea"/>
                <a:cs typeface="+mn-ea"/>
                <a:sym typeface="+mn-ea"/>
              </a:rPr>
              <a:t>、主溢流阀</a:t>
            </a:r>
            <a:r>
              <a:rPr lang="en-US" altLang="zh-CN" sz="1400" dirty="0" smtClean="0">
                <a:latin typeface="+mn-ea"/>
                <a:cs typeface="+mn-ea"/>
                <a:sym typeface="+mn-ea"/>
              </a:rPr>
              <a:t> </a:t>
            </a:r>
            <a:r>
              <a:rPr lang="zh-CN" altLang="en-US" sz="1400">
                <a:solidFill>
                  <a:schemeClr val="accent2"/>
                </a:solidFill>
                <a:latin typeface="+mn-ea"/>
                <a:sym typeface="+mn-ea"/>
              </a:rPr>
              <a:t>Main relief valve</a:t>
            </a:r>
            <a:r>
              <a:rPr lang="en-US" altLang="zh-CN" sz="1400" dirty="0" smtClean="0">
                <a:latin typeface="+mn-ea"/>
                <a:cs typeface="+mn-ea"/>
                <a:sym typeface="+mn-ea"/>
              </a:rPr>
              <a:t>   </a:t>
            </a:r>
            <a:endParaRPr lang="zh-CN" altLang="en-US" sz="1400" dirty="0">
              <a:latin typeface="+mn-ea"/>
              <a:cs typeface="+mn-ea"/>
              <a:sym typeface="+mn-ea"/>
            </a:endParaRPr>
          </a:p>
        </p:txBody>
      </p:sp>
      <p:grpSp>
        <p:nvGrpSpPr>
          <p:cNvPr id="3" name="组合 2"/>
          <p:cNvGrpSpPr/>
          <p:nvPr/>
        </p:nvGrpSpPr>
        <p:grpSpPr>
          <a:xfrm>
            <a:off x="2082165" y="1609725"/>
            <a:ext cx="8027670" cy="2988310"/>
            <a:chOff x="1208" y="4701"/>
            <a:chExt cx="12137" cy="5693"/>
          </a:xfrm>
        </p:grpSpPr>
        <p:graphicFrame>
          <p:nvGraphicFramePr>
            <p:cNvPr id="5" name="对象 4"/>
            <p:cNvGraphicFramePr/>
            <p:nvPr/>
          </p:nvGraphicFramePr>
          <p:xfrm>
            <a:off x="1208" y="4701"/>
            <a:ext cx="12137" cy="5693"/>
          </p:xfrm>
          <a:graphic>
            <a:graphicData uri="http://schemas.openxmlformats.org/presentationml/2006/ole">
              <mc:AlternateContent xmlns:mc="http://schemas.openxmlformats.org/markup-compatibility/2006">
                <mc:Choice xmlns:v="urn:schemas-microsoft-com:vml" Requires="v">
                  <p:oleObj spid="_x0000_s6" name="" r:id="rId1" imgW="7828915" imgH="7000875" progId="Paint.Picture">
                    <p:embed/>
                  </p:oleObj>
                </mc:Choice>
                <mc:Fallback>
                  <p:oleObj name="" r:id="rId1" imgW="7828915" imgH="7000875" progId="Paint.Picture">
                    <p:embed/>
                    <p:pic>
                      <p:nvPicPr>
                        <p:cNvPr id="0" name="图片 5"/>
                        <p:cNvPicPr/>
                        <p:nvPr/>
                      </p:nvPicPr>
                      <p:blipFill>
                        <a:blip r:embed="rId2"/>
                        <a:stretch>
                          <a:fillRect/>
                        </a:stretch>
                      </p:blipFill>
                      <p:spPr>
                        <a:xfrm>
                          <a:off x="1208" y="4701"/>
                          <a:ext cx="12137" cy="5693"/>
                        </a:xfrm>
                        <a:prstGeom prst="rect">
                          <a:avLst/>
                        </a:prstGeom>
                      </p:spPr>
                    </p:pic>
                  </p:oleObj>
                </mc:Fallback>
              </mc:AlternateContent>
            </a:graphicData>
          </a:graphic>
        </p:graphicFrame>
        <p:sp>
          <p:nvSpPr>
            <p:cNvPr id="9" name="圆角矩形 8"/>
            <p:cNvSpPr/>
            <p:nvPr/>
          </p:nvSpPr>
          <p:spPr>
            <a:xfrm>
              <a:off x="8900" y="6142"/>
              <a:ext cx="698" cy="2186"/>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7254" y="6142"/>
              <a:ext cx="698" cy="2186"/>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5632" y="6142"/>
              <a:ext cx="698" cy="2186"/>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3623" y="6142"/>
              <a:ext cx="698" cy="2186"/>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11020" y="8501"/>
              <a:ext cx="564" cy="772"/>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4321" y="7071"/>
              <a:ext cx="564" cy="772"/>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2150" y="5986"/>
              <a:ext cx="564" cy="772"/>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2714" y="6758"/>
              <a:ext cx="520" cy="993"/>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6174" y="5546"/>
              <a:ext cx="564" cy="772"/>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4418" y="5612"/>
              <a:ext cx="653" cy="706"/>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圆角矩形 17"/>
            <p:cNvSpPr/>
            <p:nvPr/>
          </p:nvSpPr>
          <p:spPr>
            <a:xfrm>
              <a:off x="10580" y="6142"/>
              <a:ext cx="667" cy="1366"/>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9687" y="8002"/>
              <a:ext cx="564" cy="772"/>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8065" y="8002"/>
              <a:ext cx="564" cy="772"/>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5921" y="8501"/>
              <a:ext cx="549" cy="459"/>
            </a:xfrm>
            <a:prstGeom prst="roundRect">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1667" y="6130"/>
              <a:ext cx="602" cy="760"/>
            </a:xfrm>
            <a:prstGeom prst="rect">
              <a:avLst/>
            </a:prstGeom>
            <a:noFill/>
          </p:spPr>
          <p:txBody>
            <a:bodyPr wrap="square" rtlCol="0">
              <a:spAutoFit/>
            </a:bodyPr>
            <a:p>
              <a:r>
                <a:rPr lang="en-US" altLang="zh-CN" sz="2000">
                  <a:solidFill>
                    <a:schemeClr val="accent2"/>
                  </a:solidFill>
                </a:rPr>
                <a:t>1</a:t>
              </a:r>
              <a:endParaRPr lang="en-US" altLang="zh-CN" sz="2000">
                <a:solidFill>
                  <a:schemeClr val="accent2"/>
                </a:solidFill>
              </a:endParaRPr>
            </a:p>
          </p:txBody>
        </p:sp>
        <p:sp>
          <p:nvSpPr>
            <p:cNvPr id="23" name="文本框 22"/>
            <p:cNvSpPr txBox="1"/>
            <p:nvPr/>
          </p:nvSpPr>
          <p:spPr>
            <a:xfrm>
              <a:off x="2431" y="7700"/>
              <a:ext cx="602" cy="760"/>
            </a:xfrm>
            <a:prstGeom prst="rect">
              <a:avLst/>
            </a:prstGeom>
            <a:noFill/>
          </p:spPr>
          <p:txBody>
            <a:bodyPr wrap="square" rtlCol="0">
              <a:spAutoFit/>
            </a:bodyPr>
            <a:p>
              <a:r>
                <a:rPr lang="en-US" altLang="zh-CN" sz="2000">
                  <a:solidFill>
                    <a:schemeClr val="accent2"/>
                  </a:solidFill>
                </a:rPr>
                <a:t>2</a:t>
              </a:r>
              <a:endParaRPr lang="en-US" altLang="zh-CN" sz="2000">
                <a:solidFill>
                  <a:schemeClr val="accent2"/>
                </a:solidFill>
              </a:endParaRPr>
            </a:p>
          </p:txBody>
        </p:sp>
        <p:sp>
          <p:nvSpPr>
            <p:cNvPr id="24" name="文本框 23"/>
            <p:cNvSpPr txBox="1"/>
            <p:nvPr/>
          </p:nvSpPr>
          <p:spPr>
            <a:xfrm>
              <a:off x="3671" y="8238"/>
              <a:ext cx="602" cy="760"/>
            </a:xfrm>
            <a:prstGeom prst="rect">
              <a:avLst/>
            </a:prstGeom>
            <a:noFill/>
          </p:spPr>
          <p:txBody>
            <a:bodyPr wrap="square" rtlCol="0">
              <a:spAutoFit/>
            </a:bodyPr>
            <a:p>
              <a:r>
                <a:rPr lang="en-US" altLang="zh-CN" sz="2000">
                  <a:solidFill>
                    <a:schemeClr val="accent2"/>
                  </a:solidFill>
                </a:rPr>
                <a:t>3</a:t>
              </a:r>
              <a:endParaRPr lang="en-US" altLang="zh-CN" sz="2000">
                <a:solidFill>
                  <a:schemeClr val="accent2"/>
                </a:solidFill>
              </a:endParaRPr>
            </a:p>
          </p:txBody>
        </p:sp>
        <p:sp>
          <p:nvSpPr>
            <p:cNvPr id="25" name="文本框 24"/>
            <p:cNvSpPr txBox="1"/>
            <p:nvPr/>
          </p:nvSpPr>
          <p:spPr>
            <a:xfrm>
              <a:off x="4469" y="7700"/>
              <a:ext cx="602" cy="760"/>
            </a:xfrm>
            <a:prstGeom prst="rect">
              <a:avLst/>
            </a:prstGeom>
            <a:noFill/>
          </p:spPr>
          <p:txBody>
            <a:bodyPr wrap="square" rtlCol="0">
              <a:spAutoFit/>
            </a:bodyPr>
            <a:p>
              <a:r>
                <a:rPr lang="en-US" altLang="zh-CN" sz="2000">
                  <a:solidFill>
                    <a:schemeClr val="accent2"/>
                  </a:solidFill>
                </a:rPr>
                <a:t>4</a:t>
              </a:r>
              <a:endParaRPr lang="en-US" altLang="zh-CN" sz="2000">
                <a:solidFill>
                  <a:schemeClr val="accent2"/>
                </a:solidFill>
              </a:endParaRPr>
            </a:p>
          </p:txBody>
        </p:sp>
        <p:sp>
          <p:nvSpPr>
            <p:cNvPr id="26" name="文本框 25"/>
            <p:cNvSpPr txBox="1"/>
            <p:nvPr/>
          </p:nvSpPr>
          <p:spPr>
            <a:xfrm>
              <a:off x="4734" y="5086"/>
              <a:ext cx="602" cy="760"/>
            </a:xfrm>
            <a:prstGeom prst="rect">
              <a:avLst/>
            </a:prstGeom>
            <a:noFill/>
          </p:spPr>
          <p:txBody>
            <a:bodyPr wrap="square" rtlCol="0">
              <a:spAutoFit/>
            </a:bodyPr>
            <a:p>
              <a:r>
                <a:rPr lang="en-US" altLang="zh-CN" sz="2000">
                  <a:solidFill>
                    <a:schemeClr val="accent2"/>
                  </a:solidFill>
                </a:rPr>
                <a:t>5</a:t>
              </a:r>
              <a:endParaRPr lang="en-US" altLang="zh-CN" sz="2000">
                <a:solidFill>
                  <a:schemeClr val="accent2"/>
                </a:solidFill>
              </a:endParaRPr>
            </a:p>
          </p:txBody>
        </p:sp>
        <p:sp>
          <p:nvSpPr>
            <p:cNvPr id="28" name="文本框 27"/>
            <p:cNvSpPr txBox="1"/>
            <p:nvPr/>
          </p:nvSpPr>
          <p:spPr>
            <a:xfrm>
              <a:off x="5248" y="7843"/>
              <a:ext cx="602" cy="760"/>
            </a:xfrm>
            <a:prstGeom prst="rect">
              <a:avLst/>
            </a:prstGeom>
            <a:noFill/>
          </p:spPr>
          <p:txBody>
            <a:bodyPr wrap="square" rtlCol="0">
              <a:spAutoFit/>
            </a:bodyPr>
            <a:p>
              <a:r>
                <a:rPr lang="en-US" altLang="zh-CN" sz="2000">
                  <a:solidFill>
                    <a:schemeClr val="accent2"/>
                  </a:solidFill>
                </a:rPr>
                <a:t>6</a:t>
              </a:r>
              <a:endParaRPr lang="en-US" altLang="zh-CN" sz="2000">
                <a:solidFill>
                  <a:schemeClr val="accent2"/>
                </a:solidFill>
              </a:endParaRPr>
            </a:p>
          </p:txBody>
        </p:sp>
        <p:sp>
          <p:nvSpPr>
            <p:cNvPr id="29" name="文本框 28"/>
            <p:cNvSpPr txBox="1"/>
            <p:nvPr/>
          </p:nvSpPr>
          <p:spPr>
            <a:xfrm>
              <a:off x="6652" y="5358"/>
              <a:ext cx="602" cy="760"/>
            </a:xfrm>
            <a:prstGeom prst="rect">
              <a:avLst/>
            </a:prstGeom>
            <a:noFill/>
          </p:spPr>
          <p:txBody>
            <a:bodyPr wrap="square" rtlCol="0">
              <a:spAutoFit/>
            </a:bodyPr>
            <a:p>
              <a:r>
                <a:rPr lang="en-US" altLang="zh-CN" sz="2000">
                  <a:solidFill>
                    <a:schemeClr val="accent2"/>
                  </a:solidFill>
                </a:rPr>
                <a:t>7</a:t>
              </a:r>
              <a:endParaRPr lang="en-US" altLang="zh-CN" sz="2000">
                <a:solidFill>
                  <a:schemeClr val="accent2"/>
                </a:solidFill>
              </a:endParaRPr>
            </a:p>
          </p:txBody>
        </p:sp>
        <p:sp>
          <p:nvSpPr>
            <p:cNvPr id="30" name="文本框 29"/>
            <p:cNvSpPr txBox="1"/>
            <p:nvPr/>
          </p:nvSpPr>
          <p:spPr>
            <a:xfrm>
              <a:off x="6330" y="8774"/>
              <a:ext cx="602" cy="760"/>
            </a:xfrm>
            <a:prstGeom prst="rect">
              <a:avLst/>
            </a:prstGeom>
            <a:noFill/>
          </p:spPr>
          <p:txBody>
            <a:bodyPr wrap="square" rtlCol="0">
              <a:spAutoFit/>
            </a:bodyPr>
            <a:p>
              <a:r>
                <a:rPr lang="en-US" altLang="zh-CN" sz="2000">
                  <a:solidFill>
                    <a:schemeClr val="accent2"/>
                  </a:solidFill>
                </a:rPr>
                <a:t>8</a:t>
              </a:r>
              <a:endParaRPr lang="en-US" altLang="zh-CN" sz="2000">
                <a:solidFill>
                  <a:schemeClr val="accent2"/>
                </a:solidFill>
              </a:endParaRPr>
            </a:p>
          </p:txBody>
        </p:sp>
        <p:sp>
          <p:nvSpPr>
            <p:cNvPr id="31" name="文本框 30"/>
            <p:cNvSpPr txBox="1"/>
            <p:nvPr/>
          </p:nvSpPr>
          <p:spPr>
            <a:xfrm>
              <a:off x="7463" y="5651"/>
              <a:ext cx="602" cy="760"/>
            </a:xfrm>
            <a:prstGeom prst="rect">
              <a:avLst/>
            </a:prstGeom>
            <a:noFill/>
          </p:spPr>
          <p:txBody>
            <a:bodyPr wrap="square" rtlCol="0">
              <a:spAutoFit/>
            </a:bodyPr>
            <a:p>
              <a:r>
                <a:rPr lang="en-US" altLang="zh-CN" sz="2000">
                  <a:solidFill>
                    <a:schemeClr val="accent2"/>
                  </a:solidFill>
                </a:rPr>
                <a:t>9</a:t>
              </a:r>
              <a:endParaRPr lang="en-US" altLang="zh-CN" sz="2000">
                <a:solidFill>
                  <a:schemeClr val="accent2"/>
                </a:solidFill>
              </a:endParaRPr>
            </a:p>
          </p:txBody>
        </p:sp>
        <p:sp>
          <p:nvSpPr>
            <p:cNvPr id="32" name="文本框 31"/>
            <p:cNvSpPr txBox="1"/>
            <p:nvPr/>
          </p:nvSpPr>
          <p:spPr>
            <a:xfrm>
              <a:off x="7951" y="7173"/>
              <a:ext cx="735" cy="760"/>
            </a:xfrm>
            <a:prstGeom prst="rect">
              <a:avLst/>
            </a:prstGeom>
            <a:noFill/>
          </p:spPr>
          <p:txBody>
            <a:bodyPr wrap="square" rtlCol="0">
              <a:spAutoFit/>
            </a:bodyPr>
            <a:p>
              <a:r>
                <a:rPr lang="en-US" altLang="zh-CN" sz="2000">
                  <a:solidFill>
                    <a:schemeClr val="accent2"/>
                  </a:solidFill>
                </a:rPr>
                <a:t>10</a:t>
              </a:r>
              <a:endParaRPr lang="en-US" altLang="zh-CN" sz="2000">
                <a:solidFill>
                  <a:schemeClr val="accent2"/>
                </a:solidFill>
              </a:endParaRPr>
            </a:p>
          </p:txBody>
        </p:sp>
        <p:sp>
          <p:nvSpPr>
            <p:cNvPr id="33" name="文本框 32"/>
            <p:cNvSpPr txBox="1"/>
            <p:nvPr/>
          </p:nvSpPr>
          <p:spPr>
            <a:xfrm>
              <a:off x="8952" y="5357"/>
              <a:ext cx="794" cy="760"/>
            </a:xfrm>
            <a:prstGeom prst="rect">
              <a:avLst/>
            </a:prstGeom>
            <a:noFill/>
          </p:spPr>
          <p:txBody>
            <a:bodyPr wrap="square" rtlCol="0">
              <a:spAutoFit/>
            </a:bodyPr>
            <a:p>
              <a:r>
                <a:rPr lang="en-US" altLang="zh-CN" sz="2000">
                  <a:solidFill>
                    <a:schemeClr val="accent2"/>
                  </a:solidFill>
                </a:rPr>
                <a:t>11</a:t>
              </a:r>
              <a:endParaRPr lang="en-US" altLang="zh-CN" sz="2000">
                <a:solidFill>
                  <a:schemeClr val="accent2"/>
                </a:solidFill>
              </a:endParaRPr>
            </a:p>
          </p:txBody>
        </p:sp>
        <p:sp>
          <p:nvSpPr>
            <p:cNvPr id="34" name="文本框 33"/>
            <p:cNvSpPr txBox="1"/>
            <p:nvPr/>
          </p:nvSpPr>
          <p:spPr>
            <a:xfrm>
              <a:off x="9233" y="8645"/>
              <a:ext cx="735" cy="760"/>
            </a:xfrm>
            <a:prstGeom prst="rect">
              <a:avLst/>
            </a:prstGeom>
            <a:noFill/>
          </p:spPr>
          <p:txBody>
            <a:bodyPr wrap="square" rtlCol="0">
              <a:spAutoFit/>
            </a:bodyPr>
            <a:p>
              <a:r>
                <a:rPr lang="en-US" altLang="zh-CN" sz="2000">
                  <a:solidFill>
                    <a:schemeClr val="accent2"/>
                  </a:solidFill>
                </a:rPr>
                <a:t>12</a:t>
              </a:r>
              <a:endParaRPr lang="en-US" altLang="zh-CN" sz="2000">
                <a:solidFill>
                  <a:schemeClr val="accent2"/>
                </a:solidFill>
              </a:endParaRPr>
            </a:p>
          </p:txBody>
        </p:sp>
        <p:sp>
          <p:nvSpPr>
            <p:cNvPr id="35" name="文本框 34"/>
            <p:cNvSpPr txBox="1"/>
            <p:nvPr/>
          </p:nvSpPr>
          <p:spPr>
            <a:xfrm>
              <a:off x="11123" y="5714"/>
              <a:ext cx="735" cy="760"/>
            </a:xfrm>
            <a:prstGeom prst="rect">
              <a:avLst/>
            </a:prstGeom>
            <a:noFill/>
          </p:spPr>
          <p:txBody>
            <a:bodyPr wrap="square" rtlCol="0">
              <a:spAutoFit/>
            </a:bodyPr>
            <a:p>
              <a:r>
                <a:rPr lang="en-US" altLang="zh-CN" sz="2000">
                  <a:solidFill>
                    <a:schemeClr val="accent2"/>
                  </a:solidFill>
                </a:rPr>
                <a:t>13</a:t>
              </a:r>
              <a:endParaRPr lang="en-US" altLang="zh-CN" sz="2000">
                <a:solidFill>
                  <a:schemeClr val="accent2"/>
                </a:solidFill>
              </a:endParaRPr>
            </a:p>
          </p:txBody>
        </p:sp>
        <p:sp>
          <p:nvSpPr>
            <p:cNvPr id="36" name="文本框 35"/>
            <p:cNvSpPr txBox="1"/>
            <p:nvPr/>
          </p:nvSpPr>
          <p:spPr>
            <a:xfrm>
              <a:off x="10935" y="7843"/>
              <a:ext cx="735" cy="760"/>
            </a:xfrm>
            <a:prstGeom prst="rect">
              <a:avLst/>
            </a:prstGeom>
            <a:noFill/>
          </p:spPr>
          <p:txBody>
            <a:bodyPr wrap="square" rtlCol="0">
              <a:spAutoFit/>
            </a:bodyPr>
            <a:p>
              <a:r>
                <a:rPr lang="en-US" altLang="zh-CN" sz="2000">
                  <a:solidFill>
                    <a:schemeClr val="accent2"/>
                  </a:solidFill>
                </a:rPr>
                <a:t>14</a:t>
              </a:r>
              <a:endParaRPr lang="en-US" altLang="zh-CN" sz="2000">
                <a:solidFill>
                  <a:schemeClr val="accent2"/>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 name="图片 26"/>
          <p:cNvPicPr>
            <a:picLocks noChangeAspect="1"/>
          </p:cNvPicPr>
          <p:nvPr/>
        </p:nvPicPr>
        <p:blipFill>
          <a:blip r:embed="rId1"/>
          <a:stretch>
            <a:fillRect/>
          </a:stretch>
        </p:blipFill>
        <p:spPr>
          <a:xfrm>
            <a:off x="7821930" y="1769745"/>
            <a:ext cx="3599815" cy="4258945"/>
          </a:xfrm>
          <a:prstGeom prst="rect">
            <a:avLst/>
          </a:prstGeom>
        </p:spPr>
      </p:pic>
      <p:pic>
        <p:nvPicPr>
          <p:cNvPr id="26" name="图片 25"/>
          <p:cNvPicPr>
            <a:picLocks noChangeAspect="1"/>
          </p:cNvPicPr>
          <p:nvPr/>
        </p:nvPicPr>
        <p:blipFill>
          <a:blip r:embed="rId2"/>
          <a:stretch>
            <a:fillRect/>
          </a:stretch>
        </p:blipFill>
        <p:spPr>
          <a:xfrm>
            <a:off x="684530" y="1575435"/>
            <a:ext cx="5472430" cy="4606290"/>
          </a:xfrm>
          <a:prstGeom prst="rect">
            <a:avLst/>
          </a:prstGeom>
        </p:spPr>
      </p:pic>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4.0-5.0t</a:t>
            </a:r>
            <a:r>
              <a:rPr lang="zh-CN" altLang="en-US" sz="2000">
                <a:effectLst>
                  <a:outerShdw blurRad="38100" dist="19050" dir="2700000" algn="tl" rotWithShape="0">
                    <a:schemeClr val="dk1">
                      <a:alpha val="40000"/>
                    </a:schemeClr>
                  </a:outerShdw>
                </a:effectLst>
                <a:sym typeface="+mn-ea"/>
              </a:rPr>
              <a:t>机型）Multi-way directional control valve (E Series </a:t>
            </a:r>
            <a:r>
              <a:rPr lang="en-US" altLang="zh-CN" sz="2000">
                <a:effectLst>
                  <a:outerShdw blurRad="38100" dist="19050" dir="2700000" algn="tl" rotWithShape="0">
                    <a:schemeClr val="dk1">
                      <a:alpha val="40000"/>
                    </a:schemeClr>
                  </a:outerShdw>
                </a:effectLst>
                <a:sym typeface="+mn-ea"/>
              </a:rPr>
              <a:t>4.0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5.0</a:t>
            </a:r>
            <a:r>
              <a:rPr lang="zh-CN" altLang="en-US" sz="2000">
                <a:effectLst>
                  <a:outerShdw blurRad="38100" dist="19050" dir="2700000" algn="tl" rotWithShape="0">
                    <a:schemeClr val="dk1">
                      <a:alpha val="40000"/>
                    </a:schemeClr>
                  </a:outerShdw>
                </a:effectLst>
                <a:sym typeface="+mn-ea"/>
              </a:rPr>
              <a:t>t model)</a:t>
            </a:r>
            <a:endParaRPr lang="zh-CN" altLang="en-US" sz="2000">
              <a:effectLst>
                <a:outerShdw blurRad="38100" dist="19050" dir="2700000" algn="tl" rotWithShape="0">
                  <a:schemeClr val="dk1">
                    <a:alpha val="40000"/>
                  </a:schemeClr>
                </a:outerShdw>
              </a:effectLst>
              <a:sym typeface="+mn-ea"/>
            </a:endParaRPr>
          </a:p>
        </p:txBody>
      </p:sp>
      <p:sp>
        <p:nvSpPr>
          <p:cNvPr id="3" name="文本框 2"/>
          <p:cNvSpPr txBox="1"/>
          <p:nvPr/>
        </p:nvSpPr>
        <p:spPr>
          <a:xfrm>
            <a:off x="767080" y="1217295"/>
            <a:ext cx="10515600" cy="337185"/>
          </a:xfrm>
          <a:prstGeom prst="rect">
            <a:avLst/>
          </a:prstGeom>
          <a:noFill/>
        </p:spPr>
        <p:txBody>
          <a:bodyPr wrap="square" rtlCol="0" anchor="t">
            <a:spAutoFit/>
          </a:bodyPr>
          <a:p>
            <a:r>
              <a:rPr lang="zh-CN" sz="1600" dirty="0">
                <a:latin typeface="+mn-ea"/>
                <a:cs typeface="宋体" panose="02010600030101010101" pitchFamily="2" charset="-122"/>
                <a:sym typeface="+mn-ea"/>
              </a:rPr>
              <a:t>Oil Port Diagram</a:t>
            </a:r>
            <a:endParaRPr lang="zh-CN" altLang="en-US" sz="1600" dirty="0">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6" name="直接箭头连接符 5"/>
          <p:cNvCxnSpPr/>
          <p:nvPr/>
        </p:nvCxnSpPr>
        <p:spPr>
          <a:xfrm flipV="1">
            <a:off x="684530" y="5465445"/>
            <a:ext cx="617855" cy="54356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684530" y="3698240"/>
            <a:ext cx="1238250" cy="2857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8195310" y="2116455"/>
            <a:ext cx="469265" cy="122237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2994025" y="1769745"/>
            <a:ext cx="429895" cy="144970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4155440" y="1769745"/>
            <a:ext cx="218440" cy="144018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4793615" y="1882775"/>
            <a:ext cx="756920" cy="132715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flipV="1">
            <a:off x="4834255" y="4585970"/>
            <a:ext cx="676275" cy="152082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flipV="1">
            <a:off x="4236085" y="4617720"/>
            <a:ext cx="629285" cy="147002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21" idx="0"/>
          </p:cNvCxnSpPr>
          <p:nvPr/>
        </p:nvCxnSpPr>
        <p:spPr>
          <a:xfrm flipV="1">
            <a:off x="2600960" y="4528185"/>
            <a:ext cx="788670" cy="157861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22" idx="0"/>
          </p:cNvCxnSpPr>
          <p:nvPr/>
        </p:nvCxnSpPr>
        <p:spPr>
          <a:xfrm flipV="1">
            <a:off x="1991360" y="4554220"/>
            <a:ext cx="695325" cy="152527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5550535" y="159448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B4</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17" name="文本框 16"/>
          <p:cNvSpPr txBox="1"/>
          <p:nvPr/>
        </p:nvSpPr>
        <p:spPr>
          <a:xfrm>
            <a:off x="5443220" y="607504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B4</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18" name="文本框 17"/>
          <p:cNvSpPr txBox="1"/>
          <p:nvPr/>
        </p:nvSpPr>
        <p:spPr>
          <a:xfrm>
            <a:off x="4098925" y="124777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B3</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19" name="文本框 18"/>
          <p:cNvSpPr txBox="1"/>
          <p:nvPr/>
        </p:nvSpPr>
        <p:spPr>
          <a:xfrm>
            <a:off x="4656455" y="608774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B3</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20" name="文本框 19"/>
          <p:cNvSpPr txBox="1"/>
          <p:nvPr/>
        </p:nvSpPr>
        <p:spPr>
          <a:xfrm>
            <a:off x="2762250" y="124777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B2</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21" name="文本框 20"/>
          <p:cNvSpPr txBox="1"/>
          <p:nvPr/>
        </p:nvSpPr>
        <p:spPr>
          <a:xfrm>
            <a:off x="2270125" y="6106795"/>
            <a:ext cx="66167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B2</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22" name="文本框 21"/>
          <p:cNvSpPr txBox="1"/>
          <p:nvPr/>
        </p:nvSpPr>
        <p:spPr>
          <a:xfrm>
            <a:off x="1712595" y="6079490"/>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A1</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23" name="文本框 22"/>
          <p:cNvSpPr txBox="1"/>
          <p:nvPr/>
        </p:nvSpPr>
        <p:spPr>
          <a:xfrm>
            <a:off x="127000" y="5759450"/>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PF</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24" name="文本框 23"/>
          <p:cNvSpPr txBox="1"/>
          <p:nvPr/>
        </p:nvSpPr>
        <p:spPr>
          <a:xfrm>
            <a:off x="127000" y="345122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P1</a:t>
            </a:r>
            <a:endParaRPr lang="zh-CN" altLang="en-US" sz="2800" b="1">
              <a:solidFill>
                <a:schemeClr val="accent2"/>
              </a:solidFill>
              <a:latin typeface="宋体" panose="02010600030101010101" pitchFamily="2" charset="-122"/>
              <a:ea typeface="宋体" panose="02010600030101010101" pitchFamily="2" charset="-122"/>
            </a:endParaRPr>
          </a:p>
        </p:txBody>
      </p:sp>
      <p:sp>
        <p:nvSpPr>
          <p:cNvPr id="25" name="文本框 24"/>
          <p:cNvSpPr txBox="1"/>
          <p:nvPr/>
        </p:nvSpPr>
        <p:spPr>
          <a:xfrm>
            <a:off x="7935595" y="159448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LS</a:t>
            </a:r>
            <a:endParaRPr lang="en-US" altLang="zh-CN" sz="2800" b="1">
              <a:solidFill>
                <a:schemeClr val="accent2"/>
              </a:solidFill>
              <a:latin typeface="宋体" panose="02010600030101010101" pitchFamily="2" charset="-122"/>
              <a:ea typeface="宋体" panose="02010600030101010101" pitchFamily="2" charset="-122"/>
            </a:endParaRPr>
          </a:p>
        </p:txBody>
      </p:sp>
      <p:cxnSp>
        <p:nvCxnSpPr>
          <p:cNvPr id="28" name="直接箭头连接符 27"/>
          <p:cNvCxnSpPr/>
          <p:nvPr/>
        </p:nvCxnSpPr>
        <p:spPr>
          <a:xfrm>
            <a:off x="7557135" y="2818130"/>
            <a:ext cx="469265" cy="122237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7264400" y="228536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P2</a:t>
            </a:r>
            <a:endParaRPr lang="en-US" altLang="zh-CN" sz="2800" b="1">
              <a:solidFill>
                <a:schemeClr val="accent2"/>
              </a:solidFill>
              <a:latin typeface="宋体" panose="02010600030101010101" pitchFamily="2" charset="-122"/>
              <a:ea typeface="宋体" panose="02010600030101010101" pitchFamily="2" charset="-122"/>
            </a:endParaRPr>
          </a:p>
        </p:txBody>
      </p:sp>
      <p:cxnSp>
        <p:nvCxnSpPr>
          <p:cNvPr id="30" name="直接箭头连接符 29"/>
          <p:cNvCxnSpPr/>
          <p:nvPr/>
        </p:nvCxnSpPr>
        <p:spPr>
          <a:xfrm flipH="1" flipV="1">
            <a:off x="5673090" y="4558665"/>
            <a:ext cx="1025525" cy="50038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698615" y="4830445"/>
            <a:ext cx="557530" cy="521970"/>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T</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32" name="文本框 31"/>
          <p:cNvSpPr txBox="1"/>
          <p:nvPr/>
        </p:nvSpPr>
        <p:spPr>
          <a:xfrm>
            <a:off x="10297160" y="5321935"/>
            <a:ext cx="1833880" cy="706755"/>
          </a:xfrm>
          <a:prstGeom prst="rect">
            <a:avLst/>
          </a:prstGeom>
          <a:noFill/>
        </p:spPr>
        <p:txBody>
          <a:bodyPr wrap="square" rtlCol="0">
            <a:spAutoFit/>
          </a:bodyPr>
          <a:p>
            <a:r>
              <a:rPr lang="zh-CN" altLang="en-US" sz="2000" b="1">
                <a:solidFill>
                  <a:schemeClr val="accent2"/>
                </a:solidFill>
                <a:latin typeface="+mn-ea"/>
              </a:rPr>
              <a:t>Descending solenoid valve</a:t>
            </a:r>
            <a:endParaRPr lang="zh-CN" altLang="en-US" sz="2000" b="1">
              <a:solidFill>
                <a:schemeClr val="accent2"/>
              </a:solidFill>
              <a:latin typeface="+mn-ea"/>
            </a:endParaRPr>
          </a:p>
        </p:txBody>
      </p:sp>
      <p:cxnSp>
        <p:nvCxnSpPr>
          <p:cNvPr id="33" name="直接箭头连接符 32"/>
          <p:cNvCxnSpPr/>
          <p:nvPr/>
        </p:nvCxnSpPr>
        <p:spPr>
          <a:xfrm flipH="1" flipV="1">
            <a:off x="10297160" y="3726815"/>
            <a:ext cx="664210" cy="160655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6698615" y="5688965"/>
            <a:ext cx="2143125" cy="398780"/>
          </a:xfrm>
          <a:prstGeom prst="rect">
            <a:avLst/>
          </a:prstGeom>
          <a:noFill/>
        </p:spPr>
        <p:txBody>
          <a:bodyPr wrap="square" rtlCol="0">
            <a:spAutoFit/>
          </a:bodyPr>
          <a:p>
            <a:r>
              <a:rPr lang="zh-CN" altLang="en-US" sz="2000" b="1">
                <a:solidFill>
                  <a:schemeClr val="accent2"/>
                </a:solidFill>
                <a:latin typeface="+mn-ea"/>
              </a:rPr>
              <a:t>Main relief valve</a:t>
            </a:r>
            <a:endParaRPr lang="zh-CN" altLang="en-US" sz="2000" b="1">
              <a:solidFill>
                <a:schemeClr val="accent2"/>
              </a:solidFill>
              <a:latin typeface="+mn-ea"/>
            </a:endParaRPr>
          </a:p>
        </p:txBody>
      </p:sp>
      <p:cxnSp>
        <p:nvCxnSpPr>
          <p:cNvPr id="36" name="直接箭头连接符 35"/>
          <p:cNvCxnSpPr>
            <a:stCxn id="35" idx="1"/>
          </p:cNvCxnSpPr>
          <p:nvPr/>
        </p:nvCxnSpPr>
        <p:spPr>
          <a:xfrm flipH="1" flipV="1">
            <a:off x="5583555" y="5266055"/>
            <a:ext cx="1115060" cy="62230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1623695" y="2251710"/>
            <a:ext cx="518795" cy="56642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464820" y="1594485"/>
            <a:ext cx="1457960" cy="706755"/>
          </a:xfrm>
          <a:prstGeom prst="rect">
            <a:avLst/>
          </a:prstGeom>
          <a:noFill/>
        </p:spPr>
        <p:txBody>
          <a:bodyPr wrap="square" rtlCol="0">
            <a:spAutoFit/>
          </a:bodyPr>
          <a:p>
            <a:r>
              <a:rPr lang="zh-CN" altLang="en-US" sz="2000" b="1">
                <a:solidFill>
                  <a:schemeClr val="accent2"/>
                </a:solidFill>
                <a:latin typeface="+mn-ea"/>
              </a:rPr>
              <a:t>Directional relief valve</a:t>
            </a:r>
            <a:endParaRPr lang="zh-CN" altLang="en-US" sz="2000" b="1">
              <a:solidFill>
                <a:schemeClr val="accent2"/>
              </a:solidFill>
              <a:latin typeface="+mn-ea"/>
            </a:endParaRPr>
          </a:p>
        </p:txBody>
      </p:sp>
      <p:cxnSp>
        <p:nvCxnSpPr>
          <p:cNvPr id="39" name="直接箭头连接符 38"/>
          <p:cNvCxnSpPr>
            <a:stCxn id="40" idx="0"/>
          </p:cNvCxnSpPr>
          <p:nvPr/>
        </p:nvCxnSpPr>
        <p:spPr>
          <a:xfrm flipH="1" flipV="1">
            <a:off x="3514725" y="5487670"/>
            <a:ext cx="210820" cy="68072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2794000" y="6168390"/>
            <a:ext cx="1862455" cy="398780"/>
          </a:xfrm>
          <a:prstGeom prst="rect">
            <a:avLst/>
          </a:prstGeom>
          <a:noFill/>
        </p:spPr>
        <p:txBody>
          <a:bodyPr wrap="square" rtlCol="0">
            <a:spAutoFit/>
          </a:bodyPr>
          <a:p>
            <a:r>
              <a:rPr lang="zh-CN" altLang="en-US" sz="2000" b="1">
                <a:solidFill>
                  <a:schemeClr val="accent2"/>
                </a:solidFill>
                <a:latin typeface="+mn-ea"/>
              </a:rPr>
              <a:t>balance valve</a:t>
            </a:r>
            <a:endParaRPr lang="zh-CN" altLang="en-US" sz="2000" b="1">
              <a:solidFill>
                <a:schemeClr val="accent2"/>
              </a:solidFill>
              <a:latin typeface="+mn-ea"/>
            </a:endParaRPr>
          </a:p>
        </p:txBody>
      </p:sp>
      <p:cxnSp>
        <p:nvCxnSpPr>
          <p:cNvPr id="41" name="直接箭头连接符 40"/>
          <p:cNvCxnSpPr/>
          <p:nvPr/>
        </p:nvCxnSpPr>
        <p:spPr>
          <a:xfrm flipV="1">
            <a:off x="9767570" y="5237480"/>
            <a:ext cx="466090" cy="99949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V="1">
            <a:off x="9767570" y="5237480"/>
            <a:ext cx="137795" cy="99949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7557135" y="6229985"/>
            <a:ext cx="4090670" cy="398780"/>
          </a:xfrm>
          <a:prstGeom prst="rect">
            <a:avLst/>
          </a:prstGeom>
          <a:noFill/>
        </p:spPr>
        <p:txBody>
          <a:bodyPr wrap="square" rtlCol="0">
            <a:spAutoFit/>
          </a:bodyPr>
          <a:p>
            <a:r>
              <a:rPr lang="zh-CN" altLang="en-US" sz="2000" b="1">
                <a:solidFill>
                  <a:schemeClr val="accent2"/>
                </a:solidFill>
                <a:latin typeface="+mn-ea"/>
              </a:rPr>
              <a:t>Three or four-way overload valve</a:t>
            </a:r>
            <a:endParaRPr lang="zh-CN" altLang="en-US" sz="2000" b="1">
              <a:solidFill>
                <a:schemeClr val="accent2"/>
              </a:solidFill>
              <a:latin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2.0-3.8t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2</a:t>
            </a:r>
            <a:r>
              <a:rPr lang="en-US" altLang="zh-CN" sz="2000">
                <a:effectLst>
                  <a:outerShdw blurRad="38100" dist="19050" dir="2700000" algn="tl" rotWithShape="0">
                    <a:schemeClr val="dk1">
                      <a:alpha val="40000"/>
                    </a:schemeClr>
                  </a:outerShdw>
                </a:effectLst>
                <a:sym typeface="+mn-ea"/>
              </a:rPr>
              <a:t>.0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3.8</a:t>
            </a:r>
            <a:r>
              <a:rPr lang="zh-CN" altLang="en-US" sz="2000">
                <a:effectLst>
                  <a:outerShdw blurRad="38100" dist="19050" dir="2700000" algn="tl" rotWithShape="0">
                    <a:schemeClr val="dk1">
                      <a:alpha val="40000"/>
                    </a:schemeClr>
                  </a:outerShdw>
                </a:effectLst>
                <a:sym typeface="+mn-ea"/>
              </a:rPr>
              <a:t>t model)</a:t>
            </a:r>
            <a:endParaRPr lang="en-US" altLang="zh-CN" sz="200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767080" y="1238250"/>
            <a:ext cx="10515600" cy="1322070"/>
          </a:xfrm>
          <a:prstGeom prst="rect">
            <a:avLst/>
          </a:prstGeom>
          <a:noFill/>
        </p:spPr>
        <p:txBody>
          <a:bodyPr wrap="square" rtlCol="0" anchor="t">
            <a:spAutoFit/>
          </a:bodyPr>
          <a:p>
            <a:r>
              <a:rPr lang="zh-CN" sz="1600" dirty="0">
                <a:latin typeface="+mn-ea"/>
                <a:cs typeface="+mn-ea"/>
                <a:sym typeface="+mn-ea"/>
              </a:rPr>
              <a:t>1.分配阀中位：</a:t>
            </a:r>
            <a:endParaRPr lang="zh-CN" sz="1600" dirty="0">
              <a:latin typeface="+mn-ea"/>
              <a:cs typeface="+mn-ea"/>
            </a:endParaRPr>
          </a:p>
          <a:p>
            <a:pPr indent="360045"/>
            <a:r>
              <a:rPr lang="zh-CN" sz="1600" dirty="0">
                <a:latin typeface="+mn-ea"/>
                <a:cs typeface="+mn-ea"/>
                <a:sym typeface="+mn-ea"/>
              </a:rPr>
              <a:t>当分配阀中位时，齿轮泵供油给转向油路，其余全部油液直接回油箱，系统属于低压卸荷状态。</a:t>
            </a:r>
            <a:endParaRPr lang="zh-CN" sz="1600" dirty="0">
              <a:latin typeface="宋体" panose="02010600030101010101" pitchFamily="2" charset="-122"/>
              <a:ea typeface="宋体" panose="02010600030101010101" pitchFamily="2" charset="-122"/>
              <a:cs typeface="宋体" panose="02010600030101010101" pitchFamily="2" charset="-122"/>
              <a:sym typeface="+mn-ea"/>
            </a:endParaRPr>
          </a:p>
          <a:p>
            <a:pPr indent="360045"/>
            <a:r>
              <a:rPr lang="zh-CN" altLang="en-US" sz="1600" dirty="0">
                <a:latin typeface="+mn-ea"/>
                <a:cs typeface="宋体" panose="02010600030101010101" pitchFamily="2" charset="-122"/>
                <a:sym typeface="+mn-ea"/>
              </a:rPr>
              <a:t>Middle position of the distribution valve：</a:t>
            </a:r>
            <a:endParaRPr lang="zh-CN" altLang="en-US" sz="1600" dirty="0">
              <a:latin typeface="+mn-ea"/>
              <a:cs typeface="宋体" panose="02010600030101010101" pitchFamily="2" charset="-122"/>
              <a:sym typeface="+mn-ea"/>
            </a:endParaRPr>
          </a:p>
          <a:p>
            <a:pPr indent="360045"/>
            <a:r>
              <a:rPr lang="zh-CN" altLang="en-US" sz="1600" dirty="0">
                <a:latin typeface="+mn-ea"/>
                <a:cs typeface="宋体" panose="02010600030101010101" pitchFamily="2" charset="-122"/>
                <a:sym typeface="+mn-ea"/>
              </a:rPr>
              <a:t>When the distribution valve is in the neutral position, the gear pump supplies oil to the steering oil circuit, and all the remaining oil is directly returned to the oil tank. The system is in a low-pressure unloading state.</a:t>
            </a:r>
            <a:endParaRPr lang="zh-CN" altLang="en-US" sz="1600" dirty="0">
              <a:latin typeface="+mn-ea"/>
              <a:cs typeface="宋体" panose="02010600030101010101" pitchFamily="2" charset="-122"/>
              <a:sym typeface="+mn-ea"/>
            </a:endParaRPr>
          </a:p>
        </p:txBody>
      </p:sp>
      <p:pic>
        <p:nvPicPr>
          <p:cNvPr id="4" name="图片 3"/>
          <p:cNvPicPr>
            <a:picLocks noChangeAspect="1"/>
          </p:cNvPicPr>
          <p:nvPr/>
        </p:nvPicPr>
        <p:blipFill>
          <a:blip r:embed="rId1"/>
          <a:stretch>
            <a:fillRect/>
          </a:stretch>
        </p:blipFill>
        <p:spPr>
          <a:xfrm>
            <a:off x="2914650" y="2806700"/>
            <a:ext cx="6097905" cy="2963545"/>
          </a:xfrm>
          <a:prstGeom prst="rect">
            <a:avLst/>
          </a:prstGeom>
        </p:spPr>
      </p:pic>
      <p:grpSp>
        <p:nvGrpSpPr>
          <p:cNvPr id="5" name="组合 4"/>
          <p:cNvGrpSpPr/>
          <p:nvPr/>
        </p:nvGrpSpPr>
        <p:grpSpPr>
          <a:xfrm>
            <a:off x="3349625" y="5864225"/>
            <a:ext cx="4914265" cy="522124"/>
            <a:chOff x="3205" y="9741"/>
            <a:chExt cx="7434" cy="1323"/>
          </a:xfrm>
        </p:grpSpPr>
        <p:grpSp>
          <p:nvGrpSpPr>
            <p:cNvPr id="44" name="组合 43"/>
            <p:cNvGrpSpPr/>
            <p:nvPr/>
          </p:nvGrpSpPr>
          <p:grpSpPr>
            <a:xfrm>
              <a:off x="7808" y="9741"/>
              <a:ext cx="2831" cy="1323"/>
              <a:chOff x="2852" y="9279"/>
              <a:chExt cx="2831" cy="1323"/>
            </a:xfrm>
          </p:grpSpPr>
          <p:cxnSp>
            <p:nvCxnSpPr>
              <p:cNvPr id="41" name="直接连接符 40"/>
              <p:cNvCxnSpPr/>
              <p:nvPr/>
            </p:nvCxnSpPr>
            <p:spPr>
              <a:xfrm>
                <a:off x="2852" y="9954"/>
                <a:ext cx="1455"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42" name="文本框 41"/>
              <p:cNvSpPr txBox="1"/>
              <p:nvPr/>
            </p:nvSpPr>
            <p:spPr>
              <a:xfrm>
                <a:off x="4307" y="9279"/>
                <a:ext cx="1376" cy="1323"/>
              </a:xfrm>
              <a:prstGeom prst="rect">
                <a:avLst/>
              </a:prstGeom>
              <a:noFill/>
            </p:spPr>
            <p:txBody>
              <a:bodyPr wrap="square" rtlCol="0">
                <a:spAutoFit/>
              </a:bodyPr>
              <a:p>
                <a:r>
                  <a:rPr lang="zh-CN" altLang="en-US" sz="1400"/>
                  <a:t>回油</a:t>
                </a:r>
                <a:endParaRPr lang="zh-CN" altLang="en-US" sz="1400"/>
              </a:p>
              <a:p>
                <a:r>
                  <a:rPr lang="en-US" altLang="zh-CN" sz="1400">
                    <a:sym typeface="+mn-ea"/>
                  </a:rPr>
                  <a:t>Oil return</a:t>
                </a:r>
                <a:endParaRPr lang="zh-CN" altLang="en-US" sz="1400"/>
              </a:p>
            </p:txBody>
          </p:sp>
        </p:grpSp>
        <p:grpSp>
          <p:nvGrpSpPr>
            <p:cNvPr id="45" name="组合 44"/>
            <p:cNvGrpSpPr/>
            <p:nvPr/>
          </p:nvGrpSpPr>
          <p:grpSpPr>
            <a:xfrm>
              <a:off x="3205" y="9741"/>
              <a:ext cx="3701" cy="1323"/>
              <a:chOff x="2851" y="9279"/>
              <a:chExt cx="3701" cy="1323"/>
            </a:xfrm>
          </p:grpSpPr>
          <p:cxnSp>
            <p:nvCxnSpPr>
              <p:cNvPr id="46" name="直接连接符 45"/>
              <p:cNvCxnSpPr/>
              <p:nvPr/>
            </p:nvCxnSpPr>
            <p:spPr>
              <a:xfrm>
                <a:off x="2851" y="9953"/>
                <a:ext cx="1455"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47" name="文本框 46"/>
              <p:cNvSpPr txBox="1"/>
              <p:nvPr/>
            </p:nvSpPr>
            <p:spPr>
              <a:xfrm>
                <a:off x="4307" y="9279"/>
                <a:ext cx="2245" cy="1323"/>
              </a:xfrm>
              <a:prstGeom prst="rect">
                <a:avLst/>
              </a:prstGeom>
              <a:noFill/>
            </p:spPr>
            <p:txBody>
              <a:bodyPr wrap="square" rtlCol="0">
                <a:spAutoFit/>
              </a:bodyPr>
              <a:p>
                <a:r>
                  <a:rPr lang="zh-CN" altLang="en-US" sz="1400"/>
                  <a:t>高压油</a:t>
                </a:r>
                <a:endParaRPr lang="zh-CN" altLang="en-US" sz="1400"/>
              </a:p>
              <a:p>
                <a:r>
                  <a:rPr lang="en-US" altLang="zh-CN" sz="1400"/>
                  <a:t>high-pressure oil</a:t>
                </a:r>
                <a:endParaRPr lang="en-US" altLang="zh-CN" sz="1400"/>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4.0-5.0t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4.0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5.0</a:t>
            </a:r>
            <a:r>
              <a:rPr lang="zh-CN" altLang="en-US" sz="2000">
                <a:effectLst>
                  <a:outerShdw blurRad="38100" dist="19050" dir="2700000" algn="tl" rotWithShape="0">
                    <a:schemeClr val="dk1">
                      <a:alpha val="40000"/>
                    </a:schemeClr>
                  </a:outerShdw>
                </a:effectLst>
                <a:sym typeface="+mn-ea"/>
              </a:rPr>
              <a:t>t model)</a:t>
            </a:r>
            <a:endParaRPr lang="en-US" altLang="zh-CN" sz="200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767080" y="1238250"/>
            <a:ext cx="10515600" cy="1568450"/>
          </a:xfrm>
          <a:prstGeom prst="rect">
            <a:avLst/>
          </a:prstGeom>
          <a:noFill/>
        </p:spPr>
        <p:txBody>
          <a:bodyPr wrap="square" rtlCol="0" anchor="t">
            <a:spAutoFit/>
          </a:bodyPr>
          <a:p>
            <a:r>
              <a:rPr lang="zh-CN" sz="1600" dirty="0">
                <a:latin typeface="宋体" panose="02010600030101010101" pitchFamily="2" charset="-122"/>
                <a:ea typeface="宋体" panose="02010600030101010101" pitchFamily="2" charset="-122"/>
                <a:cs typeface="宋体" panose="02010600030101010101" pitchFamily="2" charset="-122"/>
                <a:sym typeface="+mn-ea"/>
              </a:rPr>
              <a:t>1.</a:t>
            </a:r>
            <a:r>
              <a:rPr lang="zh-CN" sz="1600" dirty="0">
                <a:latin typeface="+mn-ea"/>
                <a:cs typeface="+mn-ea"/>
                <a:sym typeface="+mn-ea"/>
              </a:rPr>
              <a:t>分配阀中位：</a:t>
            </a:r>
            <a:endParaRPr lang="zh-CN" sz="1600" dirty="0">
              <a:latin typeface="+mn-ea"/>
              <a:cs typeface="+mn-ea"/>
            </a:endParaRPr>
          </a:p>
          <a:p>
            <a:pPr indent="360045"/>
            <a:r>
              <a:rPr lang="zh-CN" sz="1600" dirty="0">
                <a:latin typeface="+mn-ea"/>
                <a:cs typeface="+mn-ea"/>
                <a:sym typeface="+mn-ea"/>
              </a:rPr>
              <a:t>当分配阀中位时，齿轮泵供油给转向油路，其余全部油液通过卸荷阀芯直接回油箱，系统属于低压卸荷状态。</a:t>
            </a:r>
            <a:endParaRPr lang="zh-CN" sz="1600" dirty="0">
              <a:latin typeface="+mn-ea"/>
              <a:cs typeface="+mn-ea"/>
              <a:sym typeface="+mn-ea"/>
            </a:endParaRPr>
          </a:p>
          <a:p>
            <a:pPr indent="360045"/>
            <a:r>
              <a:rPr lang="zh-CN" altLang="en-US" sz="1600" dirty="0">
                <a:latin typeface="+mn-ea"/>
                <a:cs typeface="宋体" panose="02010600030101010101" pitchFamily="2" charset="-122"/>
                <a:sym typeface="+mn-ea"/>
              </a:rPr>
              <a:t>Middle position of the distribution valve：</a:t>
            </a:r>
            <a:endParaRPr lang="zh-CN" sz="1600" dirty="0">
              <a:latin typeface="+mn-ea"/>
              <a:cs typeface="+mn-ea"/>
              <a:sym typeface="+mn-ea"/>
            </a:endParaRPr>
          </a:p>
          <a:p>
            <a:pPr indent="360045"/>
            <a:r>
              <a:rPr lang="zh-CN" altLang="en-US" sz="1600" dirty="0">
                <a:latin typeface="+mn-ea"/>
                <a:cs typeface="+mn-ea"/>
                <a:sym typeface="+mn-ea"/>
              </a:rPr>
              <a:t>When the distribution valve is in the neutral position, the gear pump supplies oil to the steering oil circuit, and all the remaining oil is directly returned to the oil tank through the unloading valve core. The system is in a low-pressure unloading state.</a:t>
            </a:r>
            <a:endParaRPr lang="zh-CN" altLang="en-US" sz="1600" dirty="0">
              <a:latin typeface="+mn-ea"/>
              <a:cs typeface="+mn-ea"/>
              <a:sym typeface="+mn-ea"/>
            </a:endParaRPr>
          </a:p>
        </p:txBody>
      </p:sp>
      <p:pic>
        <p:nvPicPr>
          <p:cNvPr id="7" name="图片 6"/>
          <p:cNvPicPr>
            <a:picLocks noChangeAspect="1"/>
          </p:cNvPicPr>
          <p:nvPr/>
        </p:nvPicPr>
        <p:blipFill>
          <a:blip r:embed="rId1"/>
          <a:stretch>
            <a:fillRect/>
          </a:stretch>
        </p:blipFill>
        <p:spPr>
          <a:xfrm>
            <a:off x="2477770" y="2533015"/>
            <a:ext cx="7235825" cy="3416300"/>
          </a:xfrm>
          <a:prstGeom prst="rect">
            <a:avLst/>
          </a:prstGeom>
        </p:spPr>
      </p:pic>
      <p:grpSp>
        <p:nvGrpSpPr>
          <p:cNvPr id="9" name="组合 8"/>
          <p:cNvGrpSpPr/>
          <p:nvPr/>
        </p:nvGrpSpPr>
        <p:grpSpPr>
          <a:xfrm>
            <a:off x="2818130" y="6025515"/>
            <a:ext cx="8015605" cy="736600"/>
            <a:chOff x="4438" y="9489"/>
            <a:chExt cx="12623" cy="1160"/>
          </a:xfrm>
        </p:grpSpPr>
        <p:grpSp>
          <p:nvGrpSpPr>
            <p:cNvPr id="12" name="组合 11"/>
            <p:cNvGrpSpPr/>
            <p:nvPr/>
          </p:nvGrpSpPr>
          <p:grpSpPr>
            <a:xfrm>
              <a:off x="4438" y="9489"/>
              <a:ext cx="7991" cy="1161"/>
              <a:chOff x="3205" y="9741"/>
              <a:chExt cx="9239" cy="1869"/>
            </a:xfrm>
          </p:grpSpPr>
          <p:grpSp>
            <p:nvGrpSpPr>
              <p:cNvPr id="13" name="组合 12"/>
              <p:cNvGrpSpPr/>
              <p:nvPr/>
            </p:nvGrpSpPr>
            <p:grpSpPr>
              <a:xfrm>
                <a:off x="7808" y="9741"/>
                <a:ext cx="4636" cy="937"/>
                <a:chOff x="2852" y="9279"/>
                <a:chExt cx="4636" cy="937"/>
              </a:xfrm>
            </p:grpSpPr>
            <p:cxnSp>
              <p:nvCxnSpPr>
                <p:cNvPr id="14" name="直接连接符 13"/>
                <p:cNvCxnSpPr/>
                <p:nvPr/>
              </p:nvCxnSpPr>
              <p:spPr>
                <a:xfrm>
                  <a:off x="2852" y="9954"/>
                  <a:ext cx="1455"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4306" y="9279"/>
                  <a:ext cx="3182" cy="937"/>
                </a:xfrm>
                <a:prstGeom prst="rect">
                  <a:avLst/>
                </a:prstGeom>
                <a:noFill/>
              </p:spPr>
              <p:txBody>
                <a:bodyPr wrap="square" rtlCol="0">
                  <a:spAutoFit/>
                </a:bodyPr>
                <a:p>
                  <a:r>
                    <a:rPr lang="zh-CN" altLang="en-US" sz="1400"/>
                    <a:t>回油</a:t>
                  </a:r>
                  <a:endParaRPr lang="zh-CN" altLang="en-US" sz="1400"/>
                </a:p>
                <a:p>
                  <a:r>
                    <a:rPr lang="en-US" altLang="zh-CN" sz="1400">
                      <a:sym typeface="+mn-ea"/>
                    </a:rPr>
                    <a:t>Oil return</a:t>
                  </a:r>
                  <a:endParaRPr lang="zh-CN" altLang="en-US" sz="1400"/>
                </a:p>
              </p:txBody>
            </p:sp>
          </p:grpSp>
          <p:grpSp>
            <p:nvGrpSpPr>
              <p:cNvPr id="17" name="组合 16"/>
              <p:cNvGrpSpPr/>
              <p:nvPr/>
            </p:nvGrpSpPr>
            <p:grpSpPr>
              <a:xfrm>
                <a:off x="3205" y="9741"/>
                <a:ext cx="4286" cy="1869"/>
                <a:chOff x="2851" y="9279"/>
                <a:chExt cx="4286" cy="1869"/>
              </a:xfrm>
            </p:grpSpPr>
            <p:cxnSp>
              <p:nvCxnSpPr>
                <p:cNvPr id="49" name="直接连接符 48"/>
                <p:cNvCxnSpPr/>
                <p:nvPr/>
              </p:nvCxnSpPr>
              <p:spPr>
                <a:xfrm>
                  <a:off x="2851" y="9953"/>
                  <a:ext cx="1455"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50" name="文本框 49"/>
                <p:cNvSpPr txBox="1"/>
                <p:nvPr/>
              </p:nvSpPr>
              <p:spPr>
                <a:xfrm>
                  <a:off x="4307" y="9279"/>
                  <a:ext cx="2830" cy="1869"/>
                </a:xfrm>
                <a:prstGeom prst="rect">
                  <a:avLst/>
                </a:prstGeom>
                <a:noFill/>
              </p:spPr>
              <p:txBody>
                <a:bodyPr wrap="square" rtlCol="0">
                  <a:spAutoFit/>
                </a:bodyPr>
                <a:p>
                  <a:r>
                    <a:rPr lang="zh-CN" altLang="en-US" sz="1400"/>
                    <a:t>高压油</a:t>
                  </a:r>
                  <a:endParaRPr lang="zh-CN" altLang="en-US" sz="1400"/>
                </a:p>
                <a:p>
                  <a:r>
                    <a:rPr lang="en-US" altLang="zh-CN" sz="1400"/>
                    <a:t>high-pressure oil</a:t>
                  </a:r>
                  <a:endParaRPr lang="en-US" altLang="zh-CN" sz="1400"/>
                </a:p>
              </p:txBody>
            </p:sp>
          </p:grpSp>
        </p:grpSp>
        <p:cxnSp>
          <p:nvCxnSpPr>
            <p:cNvPr id="8" name="直接连接符 7"/>
            <p:cNvCxnSpPr/>
            <p:nvPr/>
          </p:nvCxnSpPr>
          <p:spPr>
            <a:xfrm>
              <a:off x="11670" y="9908"/>
              <a:ext cx="1258" cy="0"/>
            </a:xfrm>
            <a:prstGeom prst="line">
              <a:avLst/>
            </a:prstGeom>
            <a:ln w="15875">
              <a:solidFill>
                <a:srgbClr val="FFFF00"/>
              </a:solidFill>
            </a:ln>
          </p:spPr>
          <p:style>
            <a:lnRef idx="2">
              <a:schemeClr val="accent1"/>
            </a:lnRef>
            <a:fillRef idx="0">
              <a:schemeClr val="accent1"/>
            </a:fillRef>
            <a:effectRef idx="1">
              <a:schemeClr val="accent1"/>
            </a:effectRef>
            <a:fontRef idx="minor">
              <a:schemeClr val="tx1"/>
            </a:fontRef>
          </p:style>
        </p:cxnSp>
        <p:sp>
          <p:nvSpPr>
            <p:cNvPr id="10" name="文本框 9"/>
            <p:cNvSpPr txBox="1"/>
            <p:nvPr/>
          </p:nvSpPr>
          <p:spPr>
            <a:xfrm>
              <a:off x="13061" y="9489"/>
              <a:ext cx="4000" cy="822"/>
            </a:xfrm>
            <a:prstGeom prst="rect">
              <a:avLst/>
            </a:prstGeom>
            <a:noFill/>
          </p:spPr>
          <p:txBody>
            <a:bodyPr wrap="square" rtlCol="0" anchor="t">
              <a:spAutoFit/>
            </a:bodyPr>
            <a:p>
              <a:r>
                <a:rPr lang="zh-CN" altLang="en-US" sz="1400"/>
                <a:t>控制油</a:t>
              </a:r>
              <a:endParaRPr lang="zh-CN" altLang="en-US"/>
            </a:p>
            <a:p>
              <a:r>
                <a:rPr lang="zh-CN" altLang="en-US" sz="1400"/>
                <a:t>control oil</a:t>
              </a:r>
              <a:endParaRPr lang="zh-CN" altLang="en-US" sz="14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p:nvPr>
            <p:ph type="body" sz="quarter" idx="10"/>
          </p:nvPr>
        </p:nvSpPr>
        <p:spPr>
          <a:xfrm>
            <a:off x="1954530" y="1299845"/>
            <a:ext cx="8491220" cy="5297170"/>
          </a:xfrm>
        </p:spPr>
        <p:txBody>
          <a:bodyPr>
            <a:noAutofit/>
          </a:bodyPr>
          <a:p>
            <a:pPr marL="0" indent="0" algn="l">
              <a:lnSpc>
                <a:spcPts val="2500"/>
              </a:lnSpc>
              <a:spcBef>
                <a:spcPts val="0"/>
              </a:spcBef>
              <a:spcAft>
                <a:spcPts val="1000"/>
              </a:spcAft>
              <a:buFont typeface="+mj-ea"/>
              <a:buNone/>
            </a:pPr>
            <a:r>
              <a:rPr lang="zh-CN" altLang="en-US"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一、液压传动系统概述</a:t>
            </a:r>
            <a:endParaRPr lang="zh-CN" altLang="en-US" sz="24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indent="0" algn="l">
              <a:lnSpc>
                <a:spcPts val="2500"/>
              </a:lnSpc>
              <a:spcBef>
                <a:spcPts val="0"/>
              </a:spcBef>
              <a:spcAft>
                <a:spcPts val="1000"/>
              </a:spcAft>
              <a:buFont typeface="+mj-ea"/>
              <a:buNone/>
            </a:pPr>
            <a:r>
              <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 Overview of Hydraulic Transmission System  </a:t>
            </a:r>
            <a:endPar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indent="0" algn="l">
              <a:lnSpc>
                <a:spcPts val="2500"/>
              </a:lnSpc>
              <a:spcBef>
                <a:spcPts val="0"/>
              </a:spcBef>
              <a:spcAft>
                <a:spcPts val="1000"/>
              </a:spcAft>
              <a:buFont typeface="+mj-ea"/>
              <a:buNone/>
            </a:pPr>
            <a:r>
              <a:rPr lang="zh-CN" altLang="en-US"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二、整机液压系统</a:t>
            </a:r>
            <a:endParaRPr lang="zh-CN" altLang="en-US" sz="24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indent="0" algn="l">
              <a:lnSpc>
                <a:spcPts val="2500"/>
              </a:lnSpc>
              <a:spcBef>
                <a:spcPts val="0"/>
              </a:spcBef>
              <a:spcAft>
                <a:spcPts val="1000"/>
              </a:spcAft>
              <a:buFont typeface="+mj-ea"/>
              <a:buNone/>
            </a:pPr>
            <a:r>
              <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 Complete hydraulic system </a:t>
            </a:r>
            <a:endPar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indent="0" algn="l">
              <a:lnSpc>
                <a:spcPts val="2500"/>
              </a:lnSpc>
              <a:spcBef>
                <a:spcPts val="0"/>
              </a:spcBef>
              <a:spcAft>
                <a:spcPts val="1000"/>
              </a:spcAft>
              <a:buFont typeface="+mj-ea"/>
              <a:buNone/>
            </a:pPr>
            <a:r>
              <a:rPr lang="zh-CN" altLang="en-US"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三、工作液压系统 </a:t>
            </a:r>
            <a:endParaRPr lang="zh-CN" altLang="en-US" sz="24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indent="0" algn="l">
              <a:lnSpc>
                <a:spcPts val="2500"/>
              </a:lnSpc>
              <a:spcBef>
                <a:spcPts val="0"/>
              </a:spcBef>
              <a:spcAft>
                <a:spcPts val="1000"/>
              </a:spcAft>
              <a:buFont typeface="+mj-ea"/>
              <a:buNone/>
            </a:pPr>
            <a:r>
              <a:rPr lang="zh-CN" altLang="en-US"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 Working hydraulic system</a:t>
            </a:r>
            <a:r>
              <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 </a:t>
            </a:r>
            <a:endPar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indent="0" algn="l">
              <a:lnSpc>
                <a:spcPts val="2500"/>
              </a:lnSpc>
              <a:spcBef>
                <a:spcPts val="0"/>
              </a:spcBef>
              <a:spcAft>
                <a:spcPts val="1000"/>
              </a:spcAft>
              <a:buFont typeface="+mj-ea"/>
              <a:buNone/>
            </a:pPr>
            <a:r>
              <a:rPr lang="zh-CN" altLang="en-US"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四、转向液压系统</a:t>
            </a:r>
            <a:endParaRPr lang="zh-CN" altLang="en-US" sz="24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indent="0" algn="l">
              <a:lnSpc>
                <a:spcPts val="2500"/>
              </a:lnSpc>
              <a:spcBef>
                <a:spcPts val="0"/>
              </a:spcBef>
              <a:spcAft>
                <a:spcPts val="1000"/>
              </a:spcAft>
              <a:buFont typeface="+mj-ea"/>
              <a:buNone/>
            </a:pPr>
            <a:r>
              <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 Steering hydraulic system</a:t>
            </a:r>
            <a:endPar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indent="0" algn="l">
              <a:lnSpc>
                <a:spcPts val="2500"/>
              </a:lnSpc>
              <a:spcBef>
                <a:spcPts val="0"/>
              </a:spcBef>
              <a:spcAft>
                <a:spcPts val="1000"/>
              </a:spcAft>
              <a:buFont typeface="+mj-ea"/>
              <a:buNone/>
            </a:pPr>
            <a:r>
              <a:rPr lang="zh-CN" altLang="en-US" sz="24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五、门架液压系统</a:t>
            </a:r>
            <a:endParaRPr lang="zh-CN" altLang="en-US" sz="24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a:p>
            <a:pPr marL="0" indent="0" algn="l">
              <a:lnSpc>
                <a:spcPts val="2500"/>
              </a:lnSpc>
              <a:spcBef>
                <a:spcPts val="0"/>
              </a:spcBef>
              <a:spcAft>
                <a:spcPts val="1000"/>
              </a:spcAft>
              <a:buFont typeface="+mj-ea"/>
              <a:buNone/>
            </a:pPr>
            <a:r>
              <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 Mast hydraulic system</a:t>
            </a:r>
            <a:endPar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a:p>
            <a:pPr marL="0" indent="0" algn="l">
              <a:lnSpc>
                <a:spcPts val="2500"/>
              </a:lnSpc>
              <a:spcBef>
                <a:spcPts val="0"/>
              </a:spcBef>
              <a:spcAft>
                <a:spcPts val="1000"/>
              </a:spcAft>
              <a:buFont typeface="+mj-ea"/>
              <a:buNone/>
            </a:pPr>
            <a:r>
              <a:rPr lang="zh-CN" altLang="en-US"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六、常见故障诊断</a:t>
            </a:r>
            <a:r>
              <a:rPr 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及处理方法</a:t>
            </a:r>
            <a:r>
              <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  </a:t>
            </a:r>
            <a:endPar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indent="0" algn="l">
              <a:lnSpc>
                <a:spcPts val="2500"/>
              </a:lnSpc>
              <a:spcBef>
                <a:spcPts val="0"/>
              </a:spcBef>
              <a:spcAft>
                <a:spcPts val="500"/>
              </a:spcAft>
              <a:buFont typeface="+mj-ea"/>
              <a:buNone/>
            </a:pPr>
            <a:r>
              <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rPr>
              <a:t> Common fault diagnosis and handling methods</a:t>
            </a:r>
            <a:endPar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2.0-3.8t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2</a:t>
            </a:r>
            <a:r>
              <a:rPr lang="en-US" altLang="zh-CN" sz="2000">
                <a:effectLst>
                  <a:outerShdw blurRad="38100" dist="19050" dir="2700000" algn="tl" rotWithShape="0">
                    <a:schemeClr val="dk1">
                      <a:alpha val="40000"/>
                    </a:schemeClr>
                  </a:outerShdw>
                </a:effectLst>
                <a:sym typeface="+mn-ea"/>
              </a:rPr>
              <a:t>.0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3.8</a:t>
            </a:r>
            <a:r>
              <a:rPr lang="zh-CN" altLang="en-US" sz="2000">
                <a:effectLst>
                  <a:outerShdw blurRad="38100" dist="19050" dir="2700000" algn="tl" rotWithShape="0">
                    <a:schemeClr val="dk1">
                      <a:alpha val="40000"/>
                    </a:schemeClr>
                  </a:outerShdw>
                </a:effectLst>
                <a:sym typeface="+mn-ea"/>
              </a:rPr>
              <a:t>t model)</a:t>
            </a:r>
            <a:endParaRPr lang="en-US" altLang="zh-CN" sz="2000">
              <a:solidFill>
                <a:schemeClr val="tx1"/>
              </a:solidFill>
              <a:effectLst>
                <a:outerShdw blurRad="38100" dist="19050" dir="2700000" algn="tl" rotWithShape="0">
                  <a:schemeClr val="dk1">
                    <a:alpha val="40000"/>
                  </a:schemeClr>
                </a:outerShdw>
              </a:effectLst>
            </a:endParaRPr>
          </a:p>
        </p:txBody>
      </p:sp>
      <p:sp>
        <p:nvSpPr>
          <p:cNvPr id="4" name="矩形 3"/>
          <p:cNvSpPr/>
          <p:nvPr/>
        </p:nvSpPr>
        <p:spPr>
          <a:xfrm>
            <a:off x="767080" y="1238250"/>
            <a:ext cx="10515600" cy="1322070"/>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sz="1600" dirty="0">
                <a:latin typeface="宋体" panose="02010600030101010101" pitchFamily="2" charset="-122"/>
                <a:cs typeface="宋体" panose="02010600030101010101" pitchFamily="2" charset="-122"/>
              </a:rPr>
              <a:t>2.</a:t>
            </a:r>
            <a:r>
              <a:rPr lang="zh-CN" sz="1600" dirty="0">
                <a:latin typeface="+mn-ea"/>
                <a:ea typeface="+mn-ea"/>
                <a:cs typeface="+mn-ea"/>
              </a:rPr>
              <a:t>货叉起升位：</a:t>
            </a:r>
            <a:endParaRPr lang="zh-CN" sz="1600" dirty="0">
              <a:latin typeface="+mn-ea"/>
              <a:ea typeface="+mn-ea"/>
              <a:cs typeface="+mn-ea"/>
            </a:endParaRPr>
          </a:p>
          <a:p>
            <a:r>
              <a:rPr lang="zh-CN" sz="1600" dirty="0">
                <a:latin typeface="+mn-ea"/>
                <a:ea typeface="+mn-ea"/>
                <a:cs typeface="+mn-ea"/>
              </a:rPr>
              <a:t>    操纵操纵杆使主阀位于起升位时主阀内油液的流动方向：工作泵供油至起升油缸</a:t>
            </a:r>
            <a:endParaRPr lang="zh-CN" sz="1600" dirty="0">
              <a:latin typeface="+mn-ea"/>
              <a:ea typeface="+mn-ea"/>
              <a:cs typeface="+mn-ea"/>
            </a:endParaRPr>
          </a:p>
          <a:p>
            <a:r>
              <a:rPr lang="zh-CN" sz="1600" dirty="0">
                <a:latin typeface="+mn-ea"/>
                <a:ea typeface="+mn-ea"/>
                <a:cs typeface="+mn-ea"/>
              </a:rPr>
              <a:t>Fork lift position</a:t>
            </a:r>
            <a:r>
              <a:rPr lang="en-US" altLang="zh-CN" sz="1600" dirty="0">
                <a:latin typeface="+mn-ea"/>
                <a:ea typeface="+mn-ea"/>
                <a:cs typeface="+mn-ea"/>
              </a:rPr>
              <a:t>:</a:t>
            </a:r>
            <a:endParaRPr lang="zh-CN" sz="1600" dirty="0">
              <a:latin typeface="+mn-ea"/>
              <a:ea typeface="+mn-ea"/>
              <a:cs typeface="+mn-ea"/>
            </a:endParaRPr>
          </a:p>
          <a:p>
            <a:r>
              <a:rPr lang="zh-CN" sz="1600" dirty="0">
                <a:latin typeface="+mn-ea"/>
                <a:ea typeface="+mn-ea"/>
                <a:cs typeface="+mn-ea"/>
              </a:rPr>
              <a:t>When operating the control lever to position the main valve in the lifting position, the flow direction of the oil in the main valve: The working pump supplies oil to the lifting cylinder</a:t>
            </a:r>
            <a:endParaRPr lang="zh-CN" sz="1600" dirty="0">
              <a:latin typeface="+mn-ea"/>
              <a:ea typeface="+mn-ea"/>
              <a:cs typeface="+mn-ea"/>
            </a:endParaRPr>
          </a:p>
        </p:txBody>
      </p:sp>
      <p:grpSp>
        <p:nvGrpSpPr>
          <p:cNvPr id="5" name="组合 4"/>
          <p:cNvGrpSpPr/>
          <p:nvPr/>
        </p:nvGrpSpPr>
        <p:grpSpPr>
          <a:xfrm>
            <a:off x="2647950" y="2491105"/>
            <a:ext cx="6754495" cy="3598545"/>
            <a:chOff x="4371" y="3722"/>
            <a:chExt cx="10458" cy="5741"/>
          </a:xfrm>
        </p:grpSpPr>
        <p:pic>
          <p:nvPicPr>
            <p:cNvPr id="3" name="图片 2"/>
            <p:cNvPicPr>
              <a:picLocks noChangeAspect="1"/>
            </p:cNvPicPr>
            <p:nvPr/>
          </p:nvPicPr>
          <p:blipFill>
            <a:blip r:embed="rId1"/>
            <a:stretch>
              <a:fillRect/>
            </a:stretch>
          </p:blipFill>
          <p:spPr>
            <a:xfrm>
              <a:off x="4371" y="4350"/>
              <a:ext cx="10458" cy="5113"/>
            </a:xfrm>
            <a:prstGeom prst="rect">
              <a:avLst/>
            </a:prstGeom>
          </p:spPr>
        </p:pic>
        <p:sp>
          <p:nvSpPr>
            <p:cNvPr id="73" name="文本框 72"/>
            <p:cNvSpPr txBox="1"/>
            <p:nvPr/>
          </p:nvSpPr>
          <p:spPr>
            <a:xfrm>
              <a:off x="6654" y="3722"/>
              <a:ext cx="5225" cy="636"/>
            </a:xfrm>
            <a:prstGeom prst="rect">
              <a:avLst/>
            </a:prstGeom>
            <a:noFill/>
            <a:ln w="12700">
              <a:noFill/>
            </a:ln>
          </p:spPr>
          <p:txBody>
            <a:bodyPr wrap="square" rtlCol="0">
              <a:spAutoFit/>
            </a:bodyPr>
            <a:p>
              <a:r>
                <a:rPr lang="en-US" altLang="zh-CN" sz="1000">
                  <a:solidFill>
                    <a:srgbClr val="000000"/>
                  </a:solidFill>
                  <a:latin typeface="+mn-ea"/>
                  <a:cs typeface="+mn-ea"/>
                  <a:sym typeface="+mn-ea"/>
                </a:rPr>
                <a:t>A1</a:t>
              </a:r>
              <a:r>
                <a:rPr lang="zh-CN" altLang="en-US" sz="1000">
                  <a:solidFill>
                    <a:srgbClr val="000000"/>
                  </a:solidFill>
                  <a:latin typeface="+mn-ea"/>
                  <a:cs typeface="+mn-ea"/>
                  <a:sym typeface="+mn-ea"/>
                </a:rPr>
                <a:t>连接起升油缸大腔</a:t>
              </a:r>
              <a:endParaRPr lang="zh-CN" altLang="en-US" sz="1000">
                <a:solidFill>
                  <a:srgbClr val="000000"/>
                </a:solidFill>
                <a:latin typeface="+mn-ea"/>
                <a:cs typeface="+mn-ea"/>
                <a:sym typeface="+mn-ea"/>
              </a:endParaRPr>
            </a:p>
            <a:p>
              <a:r>
                <a:rPr lang="zh-CN" altLang="en-US" sz="1000">
                  <a:solidFill>
                    <a:srgbClr val="000000"/>
                  </a:solidFill>
                  <a:latin typeface="+mn-ea"/>
                  <a:cs typeface="+mn-ea"/>
                  <a:sym typeface="+mn-ea"/>
                </a:rPr>
                <a:t>A1 connects the large cavity of the lifting cylinder</a:t>
              </a:r>
              <a:endParaRPr lang="zh-CN" altLang="en-US" sz="1000">
                <a:solidFill>
                  <a:srgbClr val="000000"/>
                </a:solidFill>
                <a:latin typeface="+mn-ea"/>
                <a:cs typeface="+mn-ea"/>
                <a:sym typeface="+mn-ea"/>
              </a:endParaRPr>
            </a:p>
          </p:txBody>
        </p:sp>
      </p:grpSp>
      <p:grpSp>
        <p:nvGrpSpPr>
          <p:cNvPr id="12" name="组合 11"/>
          <p:cNvGrpSpPr/>
          <p:nvPr/>
        </p:nvGrpSpPr>
        <p:grpSpPr>
          <a:xfrm>
            <a:off x="3427095" y="6148070"/>
            <a:ext cx="4914265" cy="522124"/>
            <a:chOff x="3205" y="9741"/>
            <a:chExt cx="7434" cy="1323"/>
          </a:xfrm>
        </p:grpSpPr>
        <p:grpSp>
          <p:nvGrpSpPr>
            <p:cNvPr id="13" name="组合 12"/>
            <p:cNvGrpSpPr/>
            <p:nvPr/>
          </p:nvGrpSpPr>
          <p:grpSpPr>
            <a:xfrm>
              <a:off x="7808" y="9741"/>
              <a:ext cx="2831" cy="1323"/>
              <a:chOff x="2852" y="9279"/>
              <a:chExt cx="2831" cy="1323"/>
            </a:xfrm>
          </p:grpSpPr>
          <p:cxnSp>
            <p:nvCxnSpPr>
              <p:cNvPr id="14" name="直接连接符 13"/>
              <p:cNvCxnSpPr/>
              <p:nvPr/>
            </p:nvCxnSpPr>
            <p:spPr>
              <a:xfrm>
                <a:off x="2852" y="9954"/>
                <a:ext cx="1455"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4307" y="9279"/>
                <a:ext cx="1376" cy="1323"/>
              </a:xfrm>
              <a:prstGeom prst="rect">
                <a:avLst/>
              </a:prstGeom>
              <a:noFill/>
            </p:spPr>
            <p:txBody>
              <a:bodyPr wrap="square" rtlCol="0">
                <a:spAutoFit/>
              </a:bodyPr>
              <a:p>
                <a:r>
                  <a:rPr lang="zh-CN" altLang="en-US" sz="1400"/>
                  <a:t>回油</a:t>
                </a:r>
                <a:endParaRPr lang="zh-CN" altLang="en-US" sz="1400"/>
              </a:p>
              <a:p>
                <a:r>
                  <a:rPr lang="en-US" altLang="zh-CN" sz="1400">
                    <a:sym typeface="+mn-ea"/>
                  </a:rPr>
                  <a:t>Oil return</a:t>
                </a:r>
                <a:endParaRPr lang="zh-CN" altLang="en-US" sz="1400"/>
              </a:p>
            </p:txBody>
          </p:sp>
        </p:grpSp>
        <p:grpSp>
          <p:nvGrpSpPr>
            <p:cNvPr id="17" name="组合 16"/>
            <p:cNvGrpSpPr/>
            <p:nvPr/>
          </p:nvGrpSpPr>
          <p:grpSpPr>
            <a:xfrm>
              <a:off x="3205" y="9741"/>
              <a:ext cx="3701" cy="1323"/>
              <a:chOff x="2851" y="9279"/>
              <a:chExt cx="3701" cy="1323"/>
            </a:xfrm>
          </p:grpSpPr>
          <p:cxnSp>
            <p:nvCxnSpPr>
              <p:cNvPr id="49" name="直接连接符 48"/>
              <p:cNvCxnSpPr/>
              <p:nvPr/>
            </p:nvCxnSpPr>
            <p:spPr>
              <a:xfrm>
                <a:off x="2851" y="9953"/>
                <a:ext cx="1455"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50" name="文本框 49"/>
              <p:cNvSpPr txBox="1"/>
              <p:nvPr/>
            </p:nvSpPr>
            <p:spPr>
              <a:xfrm>
                <a:off x="4307" y="9279"/>
                <a:ext cx="2245" cy="1323"/>
              </a:xfrm>
              <a:prstGeom prst="rect">
                <a:avLst/>
              </a:prstGeom>
              <a:noFill/>
            </p:spPr>
            <p:txBody>
              <a:bodyPr wrap="square" rtlCol="0">
                <a:spAutoFit/>
              </a:bodyPr>
              <a:p>
                <a:r>
                  <a:rPr lang="zh-CN" altLang="en-US" sz="1400"/>
                  <a:t>高压油</a:t>
                </a:r>
                <a:endParaRPr lang="zh-CN" altLang="en-US" sz="1400"/>
              </a:p>
              <a:p>
                <a:r>
                  <a:rPr lang="en-US" altLang="zh-CN" sz="1400"/>
                  <a:t>high-pressure oil</a:t>
                </a:r>
                <a:endParaRPr lang="en-US" altLang="zh-CN" sz="1400"/>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4.0-5.0t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4.0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5.0</a:t>
            </a:r>
            <a:r>
              <a:rPr lang="zh-CN" altLang="en-US" sz="2000">
                <a:effectLst>
                  <a:outerShdw blurRad="38100" dist="19050" dir="2700000" algn="tl" rotWithShape="0">
                    <a:schemeClr val="dk1">
                      <a:alpha val="40000"/>
                    </a:schemeClr>
                  </a:outerShdw>
                </a:effectLst>
                <a:sym typeface="+mn-ea"/>
              </a:rPr>
              <a:t>t model)</a:t>
            </a:r>
            <a:endParaRPr lang="en-US" altLang="zh-CN" sz="2000">
              <a:solidFill>
                <a:schemeClr val="tx1"/>
              </a:solidFill>
              <a:effectLst>
                <a:outerShdw blurRad="38100" dist="19050" dir="2700000" algn="tl" rotWithShape="0">
                  <a:schemeClr val="dk1">
                    <a:alpha val="40000"/>
                  </a:schemeClr>
                </a:outerShdw>
              </a:effectLst>
            </a:endParaRPr>
          </a:p>
        </p:txBody>
      </p:sp>
      <p:sp>
        <p:nvSpPr>
          <p:cNvPr id="4" name="矩形 3"/>
          <p:cNvSpPr/>
          <p:nvPr/>
        </p:nvSpPr>
        <p:spPr>
          <a:xfrm>
            <a:off x="767080" y="1238250"/>
            <a:ext cx="10817860" cy="1568450"/>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sz="1600" dirty="0">
                <a:latin typeface="+mn-ea"/>
                <a:ea typeface="+mn-ea"/>
                <a:cs typeface="+mn-ea"/>
              </a:rPr>
              <a:t>2.货叉起升位：</a:t>
            </a:r>
            <a:endParaRPr lang="zh-CN" sz="1600" dirty="0">
              <a:latin typeface="+mn-ea"/>
              <a:ea typeface="+mn-ea"/>
              <a:cs typeface="+mn-ea"/>
            </a:endParaRPr>
          </a:p>
          <a:p>
            <a:r>
              <a:rPr lang="zh-CN" sz="1600" dirty="0">
                <a:latin typeface="+mn-ea"/>
                <a:ea typeface="+mn-ea"/>
                <a:cs typeface="+mn-ea"/>
              </a:rPr>
              <a:t>    操纵操纵杆使主阀位于起升位时主阀内油液的流动方向：工作泵供油至起升油缸，卸荷阀芯在弹簧力作用下不工作。</a:t>
            </a:r>
            <a:endParaRPr lang="zh-CN" sz="1600" dirty="0">
              <a:latin typeface="+mn-ea"/>
              <a:ea typeface="+mn-ea"/>
              <a:cs typeface="+mn-ea"/>
            </a:endParaRPr>
          </a:p>
          <a:p>
            <a:r>
              <a:rPr lang="zh-CN" sz="1600" dirty="0">
                <a:latin typeface="+mn-ea"/>
                <a:ea typeface="+mn-ea"/>
                <a:cs typeface="+mn-ea"/>
                <a:sym typeface="+mn-ea"/>
              </a:rPr>
              <a:t>Fork lift position</a:t>
            </a:r>
            <a:r>
              <a:rPr lang="en-US" altLang="zh-CN" sz="1600" dirty="0">
                <a:latin typeface="+mn-ea"/>
                <a:ea typeface="+mn-ea"/>
                <a:cs typeface="+mn-ea"/>
                <a:sym typeface="+mn-ea"/>
              </a:rPr>
              <a:t>:</a:t>
            </a:r>
            <a:endParaRPr lang="zh-CN" sz="1600" dirty="0">
              <a:latin typeface="+mn-ea"/>
              <a:ea typeface="+mn-ea"/>
              <a:cs typeface="+mn-ea"/>
            </a:endParaRPr>
          </a:p>
          <a:p>
            <a:r>
              <a:rPr lang="zh-CN" sz="1600" dirty="0">
                <a:latin typeface="+mn-ea"/>
                <a:ea typeface="+mn-ea"/>
                <a:cs typeface="+mn-ea"/>
              </a:rPr>
              <a:t>When operating the control lever to position the main valve in the lifting position, the flow direction of the oil in the main valve: The working pump supplies oil to the lifting cylinder, and the unloading valve core does not work under the action of the spring force.</a:t>
            </a:r>
            <a:endParaRPr lang="zh-CN" sz="1600" dirty="0">
              <a:latin typeface="+mn-ea"/>
              <a:ea typeface="+mn-ea"/>
              <a:cs typeface="+mn-ea"/>
            </a:endParaRPr>
          </a:p>
        </p:txBody>
      </p:sp>
      <p:grpSp>
        <p:nvGrpSpPr>
          <p:cNvPr id="3" name="组合 2"/>
          <p:cNvGrpSpPr/>
          <p:nvPr/>
        </p:nvGrpSpPr>
        <p:grpSpPr>
          <a:xfrm>
            <a:off x="2884805" y="2626360"/>
            <a:ext cx="6582410" cy="3625850"/>
            <a:chOff x="4646" y="3913"/>
            <a:chExt cx="10366" cy="5710"/>
          </a:xfrm>
        </p:grpSpPr>
        <p:sp>
          <p:nvSpPr>
            <p:cNvPr id="73" name="文本框 72"/>
            <p:cNvSpPr txBox="1"/>
            <p:nvPr/>
          </p:nvSpPr>
          <p:spPr>
            <a:xfrm>
              <a:off x="6063" y="3913"/>
              <a:ext cx="5182" cy="628"/>
            </a:xfrm>
            <a:prstGeom prst="rect">
              <a:avLst/>
            </a:prstGeom>
            <a:noFill/>
            <a:ln w="12700">
              <a:noFill/>
            </a:ln>
          </p:spPr>
          <p:txBody>
            <a:bodyPr wrap="square" rtlCol="0">
              <a:spAutoFit/>
            </a:bodyPr>
            <a:p>
              <a:r>
                <a:rPr lang="en-US" altLang="zh-CN" sz="1000">
                  <a:solidFill>
                    <a:srgbClr val="000000"/>
                  </a:solidFill>
                  <a:latin typeface="+mn-ea"/>
                  <a:cs typeface="+mn-ea"/>
                  <a:sym typeface="+mn-ea"/>
                </a:rPr>
                <a:t>A1</a:t>
              </a:r>
              <a:r>
                <a:rPr lang="zh-CN" altLang="en-US" sz="1000">
                  <a:solidFill>
                    <a:srgbClr val="000000"/>
                  </a:solidFill>
                  <a:latin typeface="+mn-ea"/>
                  <a:cs typeface="+mn-ea"/>
                  <a:sym typeface="+mn-ea"/>
                </a:rPr>
                <a:t>连接起升油缸大腔</a:t>
              </a:r>
              <a:endParaRPr lang="zh-CN" altLang="en-US" sz="1000">
                <a:solidFill>
                  <a:srgbClr val="000000"/>
                </a:solidFill>
                <a:latin typeface="+mn-ea"/>
                <a:cs typeface="+mn-ea"/>
                <a:sym typeface="+mn-ea"/>
              </a:endParaRPr>
            </a:p>
            <a:p>
              <a:r>
                <a:rPr lang="zh-CN" altLang="en-US" sz="1000">
                  <a:solidFill>
                    <a:srgbClr val="000000"/>
                  </a:solidFill>
                  <a:latin typeface="+mn-ea"/>
                  <a:cs typeface="+mn-ea"/>
                  <a:sym typeface="+mn-ea"/>
                </a:rPr>
                <a:t>A1 connects the large cavity of the lifting cylinder</a:t>
              </a:r>
              <a:endParaRPr lang="zh-CN" altLang="en-US" sz="1000">
                <a:solidFill>
                  <a:srgbClr val="000000"/>
                </a:solidFill>
                <a:latin typeface="+mn-ea"/>
                <a:cs typeface="+mn-ea"/>
                <a:sym typeface="+mn-ea"/>
              </a:endParaRPr>
            </a:p>
          </p:txBody>
        </p:sp>
        <p:pic>
          <p:nvPicPr>
            <p:cNvPr id="6" name="图片 5"/>
            <p:cNvPicPr>
              <a:picLocks noChangeAspect="1"/>
            </p:cNvPicPr>
            <p:nvPr/>
          </p:nvPicPr>
          <p:blipFill>
            <a:blip r:embed="rId1"/>
            <a:stretch>
              <a:fillRect/>
            </a:stretch>
          </p:blipFill>
          <p:spPr>
            <a:xfrm>
              <a:off x="4646" y="4516"/>
              <a:ext cx="10366" cy="5107"/>
            </a:xfrm>
            <a:prstGeom prst="rect">
              <a:avLst/>
            </a:prstGeom>
          </p:spPr>
        </p:pic>
      </p:grpSp>
      <p:grpSp>
        <p:nvGrpSpPr>
          <p:cNvPr id="9" name="组合 8"/>
          <p:cNvGrpSpPr/>
          <p:nvPr/>
        </p:nvGrpSpPr>
        <p:grpSpPr>
          <a:xfrm>
            <a:off x="2827655" y="6186170"/>
            <a:ext cx="8015605" cy="736600"/>
            <a:chOff x="4438" y="9489"/>
            <a:chExt cx="12623" cy="1160"/>
          </a:xfrm>
        </p:grpSpPr>
        <p:grpSp>
          <p:nvGrpSpPr>
            <p:cNvPr id="12" name="组合 11"/>
            <p:cNvGrpSpPr/>
            <p:nvPr/>
          </p:nvGrpSpPr>
          <p:grpSpPr>
            <a:xfrm>
              <a:off x="4438" y="9489"/>
              <a:ext cx="7991" cy="1161"/>
              <a:chOff x="3205" y="9741"/>
              <a:chExt cx="9239" cy="1869"/>
            </a:xfrm>
          </p:grpSpPr>
          <p:grpSp>
            <p:nvGrpSpPr>
              <p:cNvPr id="13" name="组合 12"/>
              <p:cNvGrpSpPr/>
              <p:nvPr/>
            </p:nvGrpSpPr>
            <p:grpSpPr>
              <a:xfrm>
                <a:off x="7808" y="9741"/>
                <a:ext cx="4636" cy="937"/>
                <a:chOff x="2852" y="9279"/>
                <a:chExt cx="4636" cy="937"/>
              </a:xfrm>
            </p:grpSpPr>
            <p:cxnSp>
              <p:nvCxnSpPr>
                <p:cNvPr id="14" name="直接连接符 13"/>
                <p:cNvCxnSpPr/>
                <p:nvPr/>
              </p:nvCxnSpPr>
              <p:spPr>
                <a:xfrm>
                  <a:off x="2852" y="9954"/>
                  <a:ext cx="1455"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4306" y="9279"/>
                  <a:ext cx="3182" cy="937"/>
                </a:xfrm>
                <a:prstGeom prst="rect">
                  <a:avLst/>
                </a:prstGeom>
                <a:noFill/>
              </p:spPr>
              <p:txBody>
                <a:bodyPr wrap="square" rtlCol="0">
                  <a:spAutoFit/>
                </a:bodyPr>
                <a:p>
                  <a:r>
                    <a:rPr lang="zh-CN" altLang="en-US" sz="1400"/>
                    <a:t>回油</a:t>
                  </a:r>
                  <a:endParaRPr lang="zh-CN" altLang="en-US" sz="1400"/>
                </a:p>
                <a:p>
                  <a:r>
                    <a:rPr lang="en-US" altLang="zh-CN" sz="1400">
                      <a:sym typeface="+mn-ea"/>
                    </a:rPr>
                    <a:t>Oil return</a:t>
                  </a:r>
                  <a:endParaRPr lang="zh-CN" altLang="en-US" sz="1400"/>
                </a:p>
              </p:txBody>
            </p:sp>
          </p:grpSp>
          <p:grpSp>
            <p:nvGrpSpPr>
              <p:cNvPr id="17" name="组合 16"/>
              <p:cNvGrpSpPr/>
              <p:nvPr/>
            </p:nvGrpSpPr>
            <p:grpSpPr>
              <a:xfrm>
                <a:off x="3205" y="9741"/>
                <a:ext cx="4286" cy="1869"/>
                <a:chOff x="2851" y="9279"/>
                <a:chExt cx="4286" cy="1869"/>
              </a:xfrm>
            </p:grpSpPr>
            <p:cxnSp>
              <p:nvCxnSpPr>
                <p:cNvPr id="49" name="直接连接符 48"/>
                <p:cNvCxnSpPr/>
                <p:nvPr/>
              </p:nvCxnSpPr>
              <p:spPr>
                <a:xfrm>
                  <a:off x="2851" y="9953"/>
                  <a:ext cx="1455"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50" name="文本框 49"/>
                <p:cNvSpPr txBox="1"/>
                <p:nvPr/>
              </p:nvSpPr>
              <p:spPr>
                <a:xfrm>
                  <a:off x="4307" y="9279"/>
                  <a:ext cx="2830" cy="1869"/>
                </a:xfrm>
                <a:prstGeom prst="rect">
                  <a:avLst/>
                </a:prstGeom>
                <a:noFill/>
              </p:spPr>
              <p:txBody>
                <a:bodyPr wrap="square" rtlCol="0">
                  <a:spAutoFit/>
                </a:bodyPr>
                <a:p>
                  <a:r>
                    <a:rPr lang="zh-CN" altLang="en-US" sz="1400"/>
                    <a:t>高压油</a:t>
                  </a:r>
                  <a:endParaRPr lang="zh-CN" altLang="en-US" sz="1400"/>
                </a:p>
                <a:p>
                  <a:r>
                    <a:rPr lang="en-US" altLang="zh-CN" sz="1400"/>
                    <a:t>high-pressure oil</a:t>
                  </a:r>
                  <a:endParaRPr lang="en-US" altLang="zh-CN" sz="1400"/>
                </a:p>
              </p:txBody>
            </p:sp>
          </p:grpSp>
        </p:grpSp>
        <p:cxnSp>
          <p:nvCxnSpPr>
            <p:cNvPr id="5" name="直接连接符 4"/>
            <p:cNvCxnSpPr/>
            <p:nvPr/>
          </p:nvCxnSpPr>
          <p:spPr>
            <a:xfrm>
              <a:off x="11670" y="9908"/>
              <a:ext cx="1258" cy="0"/>
            </a:xfrm>
            <a:prstGeom prst="line">
              <a:avLst/>
            </a:prstGeom>
            <a:ln w="15875">
              <a:solidFill>
                <a:srgbClr val="FFFF00"/>
              </a:solidFill>
            </a:ln>
          </p:spPr>
          <p:style>
            <a:lnRef idx="2">
              <a:schemeClr val="accent1"/>
            </a:lnRef>
            <a:fillRef idx="0">
              <a:schemeClr val="accent1"/>
            </a:fillRef>
            <a:effectRef idx="1">
              <a:schemeClr val="accent1"/>
            </a:effectRef>
            <a:fontRef idx="minor">
              <a:schemeClr val="tx1"/>
            </a:fontRef>
          </p:style>
        </p:cxnSp>
        <p:sp>
          <p:nvSpPr>
            <p:cNvPr id="7" name="文本框 6"/>
            <p:cNvSpPr txBox="1"/>
            <p:nvPr/>
          </p:nvSpPr>
          <p:spPr>
            <a:xfrm>
              <a:off x="13061" y="9489"/>
              <a:ext cx="4000" cy="822"/>
            </a:xfrm>
            <a:prstGeom prst="rect">
              <a:avLst/>
            </a:prstGeom>
            <a:noFill/>
          </p:spPr>
          <p:txBody>
            <a:bodyPr wrap="square" rtlCol="0" anchor="t">
              <a:spAutoFit/>
            </a:bodyPr>
            <a:p>
              <a:r>
                <a:rPr lang="zh-CN" altLang="en-US" sz="1400"/>
                <a:t>控制油</a:t>
              </a:r>
              <a:endParaRPr lang="zh-CN" altLang="en-US"/>
            </a:p>
            <a:p>
              <a:r>
                <a:rPr lang="zh-CN" altLang="en-US" sz="1400"/>
                <a:t>control oil</a:t>
              </a:r>
              <a:endParaRPr lang="zh-CN" altLang="en-US" sz="140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2.0-3.8t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2</a:t>
            </a:r>
            <a:r>
              <a:rPr lang="en-US" altLang="zh-CN" sz="2000">
                <a:effectLst>
                  <a:outerShdw blurRad="38100" dist="19050" dir="2700000" algn="tl" rotWithShape="0">
                    <a:schemeClr val="dk1">
                      <a:alpha val="40000"/>
                    </a:schemeClr>
                  </a:outerShdw>
                </a:effectLst>
                <a:sym typeface="+mn-ea"/>
              </a:rPr>
              <a:t>.0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3.8</a:t>
            </a:r>
            <a:r>
              <a:rPr lang="zh-CN" altLang="en-US" sz="2000">
                <a:effectLst>
                  <a:outerShdw blurRad="38100" dist="19050" dir="2700000" algn="tl" rotWithShape="0">
                    <a:schemeClr val="dk1">
                      <a:alpha val="40000"/>
                    </a:schemeClr>
                  </a:outerShdw>
                </a:effectLst>
                <a:sym typeface="+mn-ea"/>
              </a:rPr>
              <a:t>t model)</a:t>
            </a:r>
            <a:endParaRPr lang="en-US" altLang="zh-CN" sz="2000">
              <a:solidFill>
                <a:schemeClr val="tx1"/>
              </a:solidFill>
              <a:effectLst>
                <a:outerShdw blurRad="38100" dist="19050" dir="2700000" algn="tl" rotWithShape="0">
                  <a:schemeClr val="dk1">
                    <a:alpha val="40000"/>
                  </a:schemeClr>
                </a:outerShdw>
              </a:effectLst>
            </a:endParaRPr>
          </a:p>
        </p:txBody>
      </p:sp>
      <p:sp>
        <p:nvSpPr>
          <p:cNvPr id="4" name="矩形 3"/>
          <p:cNvSpPr/>
          <p:nvPr/>
        </p:nvSpPr>
        <p:spPr>
          <a:xfrm>
            <a:off x="767080" y="1238250"/>
            <a:ext cx="11170285" cy="1568450"/>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sz="1600" dirty="0">
                <a:latin typeface="宋体" panose="02010600030101010101" pitchFamily="2" charset="-122"/>
                <a:cs typeface="宋体" panose="02010600030101010101" pitchFamily="2" charset="-122"/>
              </a:rPr>
              <a:t>3.货叉下降位：</a:t>
            </a:r>
            <a:endParaRPr lang="zh-CN" sz="1600" dirty="0">
              <a:latin typeface="宋体" panose="02010600030101010101" pitchFamily="2" charset="-122"/>
              <a:cs typeface="宋体" panose="02010600030101010101" pitchFamily="2" charset="-122"/>
            </a:endParaRPr>
          </a:p>
          <a:p>
            <a:r>
              <a:rPr lang="zh-CN" sz="1600" dirty="0">
                <a:latin typeface="宋体" panose="02010600030101010101" pitchFamily="2" charset="-122"/>
                <a:cs typeface="宋体" panose="02010600030101010101" pitchFamily="2" charset="-122"/>
              </a:rPr>
              <a:t>    </a:t>
            </a:r>
            <a:r>
              <a:rPr lang="zh-CN" sz="1600" dirty="0">
                <a:latin typeface="宋体" panose="02010600030101010101" pitchFamily="2" charset="-122"/>
                <a:cs typeface="宋体" panose="02010600030101010101" pitchFamily="2" charset="-122"/>
                <a:sym typeface="+mn-ea"/>
              </a:rPr>
              <a:t>操纵操纵杆使主阀位于下降位时主阀内油液的流动方向：工作泵无需供油，起升油缸内的油液通过自重作用回油箱。</a:t>
            </a:r>
            <a:endParaRPr lang="zh-CN" sz="1600" dirty="0">
              <a:latin typeface="宋体" panose="02010600030101010101" pitchFamily="2" charset="-122"/>
              <a:cs typeface="宋体" panose="02010600030101010101" pitchFamily="2" charset="-122"/>
              <a:sym typeface="+mn-ea"/>
            </a:endParaRPr>
          </a:p>
          <a:p>
            <a:r>
              <a:rPr lang="zh-CN" sz="1600" dirty="0">
                <a:latin typeface="+mn-ea"/>
                <a:ea typeface="+mn-ea"/>
                <a:cs typeface="+mn-ea"/>
                <a:sym typeface="+mn-ea"/>
              </a:rPr>
              <a:t>Fork lift position</a:t>
            </a:r>
            <a:r>
              <a:rPr lang="en-US" altLang="zh-CN" sz="1600" dirty="0">
                <a:latin typeface="+mn-ea"/>
                <a:ea typeface="+mn-ea"/>
                <a:cs typeface="+mn-ea"/>
                <a:sym typeface="+mn-ea"/>
              </a:rPr>
              <a:t>:</a:t>
            </a:r>
            <a:endParaRPr lang="zh-CN" sz="1600" dirty="0">
              <a:latin typeface="+mn-ea"/>
              <a:ea typeface="+mn-ea"/>
              <a:cs typeface="+mn-ea"/>
            </a:endParaRPr>
          </a:p>
          <a:p>
            <a:r>
              <a:rPr lang="zh-CN" sz="1600" dirty="0">
                <a:latin typeface="+mn-ea"/>
                <a:ea typeface="+mn-ea"/>
                <a:cs typeface="+mn-ea"/>
                <a:sym typeface="+mn-ea"/>
              </a:rPr>
              <a:t>When operating the control lever to position the main valve in the lifting position, the flow direction of the oil in the main valve: The working pump supplies oil to the lifting cylinder, and the unloading valve core does not work under the action of the spring force.</a:t>
            </a:r>
            <a:endParaRPr lang="zh-CN" sz="1600" dirty="0">
              <a:latin typeface="宋体" panose="02010600030101010101" pitchFamily="2" charset="-122"/>
              <a:cs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2766695" y="2800350"/>
            <a:ext cx="6517005" cy="3281680"/>
          </a:xfrm>
          <a:prstGeom prst="rect">
            <a:avLst/>
          </a:prstGeom>
        </p:spPr>
      </p:pic>
      <p:grpSp>
        <p:nvGrpSpPr>
          <p:cNvPr id="12" name="组合 11"/>
          <p:cNvGrpSpPr/>
          <p:nvPr/>
        </p:nvGrpSpPr>
        <p:grpSpPr>
          <a:xfrm>
            <a:off x="3394710" y="6082030"/>
            <a:ext cx="4914265" cy="522124"/>
            <a:chOff x="3205" y="9741"/>
            <a:chExt cx="7434" cy="1323"/>
          </a:xfrm>
        </p:grpSpPr>
        <p:grpSp>
          <p:nvGrpSpPr>
            <p:cNvPr id="13" name="组合 12"/>
            <p:cNvGrpSpPr/>
            <p:nvPr/>
          </p:nvGrpSpPr>
          <p:grpSpPr>
            <a:xfrm>
              <a:off x="7808" y="9741"/>
              <a:ext cx="2831" cy="1323"/>
              <a:chOff x="2852" y="9279"/>
              <a:chExt cx="2831" cy="1323"/>
            </a:xfrm>
          </p:grpSpPr>
          <p:cxnSp>
            <p:nvCxnSpPr>
              <p:cNvPr id="14" name="直接连接符 13"/>
              <p:cNvCxnSpPr/>
              <p:nvPr/>
            </p:nvCxnSpPr>
            <p:spPr>
              <a:xfrm>
                <a:off x="2852" y="9954"/>
                <a:ext cx="1455"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4307" y="9279"/>
                <a:ext cx="1376" cy="1323"/>
              </a:xfrm>
              <a:prstGeom prst="rect">
                <a:avLst/>
              </a:prstGeom>
              <a:noFill/>
            </p:spPr>
            <p:txBody>
              <a:bodyPr wrap="square" rtlCol="0">
                <a:spAutoFit/>
              </a:bodyPr>
              <a:p>
                <a:r>
                  <a:rPr lang="zh-CN" altLang="en-US" sz="1400"/>
                  <a:t>回油</a:t>
                </a:r>
                <a:endParaRPr lang="zh-CN" altLang="en-US" sz="1400"/>
              </a:p>
              <a:p>
                <a:r>
                  <a:rPr lang="en-US" altLang="zh-CN" sz="1400">
                    <a:sym typeface="+mn-ea"/>
                  </a:rPr>
                  <a:t>Oil return</a:t>
                </a:r>
                <a:endParaRPr lang="zh-CN" altLang="en-US" sz="1400"/>
              </a:p>
            </p:txBody>
          </p:sp>
        </p:grpSp>
        <p:grpSp>
          <p:nvGrpSpPr>
            <p:cNvPr id="17" name="组合 16"/>
            <p:cNvGrpSpPr/>
            <p:nvPr/>
          </p:nvGrpSpPr>
          <p:grpSpPr>
            <a:xfrm>
              <a:off x="3205" y="9741"/>
              <a:ext cx="3701" cy="1323"/>
              <a:chOff x="2851" y="9279"/>
              <a:chExt cx="3701" cy="1323"/>
            </a:xfrm>
          </p:grpSpPr>
          <p:cxnSp>
            <p:nvCxnSpPr>
              <p:cNvPr id="49" name="直接连接符 48"/>
              <p:cNvCxnSpPr/>
              <p:nvPr/>
            </p:nvCxnSpPr>
            <p:spPr>
              <a:xfrm>
                <a:off x="2851" y="9953"/>
                <a:ext cx="1455"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50" name="文本框 49"/>
              <p:cNvSpPr txBox="1"/>
              <p:nvPr/>
            </p:nvSpPr>
            <p:spPr>
              <a:xfrm>
                <a:off x="4307" y="9279"/>
                <a:ext cx="2245" cy="1323"/>
              </a:xfrm>
              <a:prstGeom prst="rect">
                <a:avLst/>
              </a:prstGeom>
              <a:noFill/>
            </p:spPr>
            <p:txBody>
              <a:bodyPr wrap="square" rtlCol="0">
                <a:spAutoFit/>
              </a:bodyPr>
              <a:p>
                <a:r>
                  <a:rPr lang="zh-CN" altLang="en-US" sz="1400"/>
                  <a:t>高压油</a:t>
                </a:r>
                <a:endParaRPr lang="zh-CN" altLang="en-US" sz="1400"/>
              </a:p>
              <a:p>
                <a:r>
                  <a:rPr lang="en-US" altLang="zh-CN" sz="1400"/>
                  <a:t>high-pressure oil</a:t>
                </a:r>
                <a:endParaRPr lang="en-US" altLang="zh-CN" sz="1400"/>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4.0-5.0t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4.0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5.0</a:t>
            </a:r>
            <a:r>
              <a:rPr lang="zh-CN" altLang="en-US" sz="2000">
                <a:effectLst>
                  <a:outerShdw blurRad="38100" dist="19050" dir="2700000" algn="tl" rotWithShape="0">
                    <a:schemeClr val="dk1">
                      <a:alpha val="40000"/>
                    </a:schemeClr>
                  </a:outerShdw>
                </a:effectLst>
                <a:sym typeface="+mn-ea"/>
              </a:rPr>
              <a:t>t model)</a:t>
            </a:r>
            <a:endParaRPr lang="en-US" altLang="zh-CN" sz="2000">
              <a:solidFill>
                <a:schemeClr val="tx1"/>
              </a:solidFill>
              <a:effectLst>
                <a:outerShdw blurRad="38100" dist="19050" dir="2700000" algn="tl" rotWithShape="0">
                  <a:schemeClr val="dk1">
                    <a:alpha val="40000"/>
                  </a:schemeClr>
                </a:outerShdw>
              </a:effectLst>
            </a:endParaRPr>
          </a:p>
        </p:txBody>
      </p:sp>
      <p:sp>
        <p:nvSpPr>
          <p:cNvPr id="4" name="矩形 3"/>
          <p:cNvSpPr/>
          <p:nvPr/>
        </p:nvSpPr>
        <p:spPr>
          <a:xfrm>
            <a:off x="767080" y="1238250"/>
            <a:ext cx="10911840" cy="1568450"/>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sz="1600" dirty="0">
                <a:latin typeface="宋体" panose="02010600030101010101" pitchFamily="2" charset="-122"/>
                <a:cs typeface="宋体" panose="02010600030101010101" pitchFamily="2" charset="-122"/>
              </a:rPr>
              <a:t>3.</a:t>
            </a:r>
            <a:r>
              <a:rPr lang="zh-CN" sz="1600" dirty="0">
                <a:latin typeface="+mn-ea"/>
                <a:ea typeface="+mn-ea"/>
                <a:cs typeface="+mn-ea"/>
              </a:rPr>
              <a:t>货叉下降位：</a:t>
            </a:r>
            <a:endParaRPr lang="zh-CN" sz="1600" dirty="0">
              <a:latin typeface="+mn-ea"/>
              <a:ea typeface="+mn-ea"/>
              <a:cs typeface="+mn-ea"/>
            </a:endParaRPr>
          </a:p>
          <a:p>
            <a:r>
              <a:rPr lang="zh-CN" sz="1600" dirty="0">
                <a:latin typeface="+mn-ea"/>
                <a:ea typeface="+mn-ea"/>
                <a:cs typeface="+mn-ea"/>
              </a:rPr>
              <a:t>    </a:t>
            </a:r>
            <a:r>
              <a:rPr lang="zh-CN" sz="1600" dirty="0">
                <a:latin typeface="+mn-ea"/>
                <a:ea typeface="+mn-ea"/>
                <a:cs typeface="+mn-ea"/>
                <a:sym typeface="+mn-ea"/>
              </a:rPr>
              <a:t>操纵操纵杆使主阀位于下降位时主阀内油液的流动方向：工作泵无需供油，起升油缸内的油液通过自重作用回油箱。</a:t>
            </a:r>
            <a:endParaRPr lang="zh-CN" sz="1600" dirty="0">
              <a:latin typeface="+mn-ea"/>
              <a:ea typeface="+mn-ea"/>
              <a:cs typeface="+mn-ea"/>
              <a:sym typeface="+mn-ea"/>
            </a:endParaRPr>
          </a:p>
          <a:p>
            <a:r>
              <a:rPr lang="zh-CN" sz="1600" dirty="0">
                <a:latin typeface="+mn-ea"/>
                <a:ea typeface="+mn-ea"/>
                <a:cs typeface="+mn-ea"/>
                <a:sym typeface="+mn-ea"/>
              </a:rPr>
              <a:t>Fork descent position</a:t>
            </a:r>
            <a:endParaRPr lang="zh-CN" sz="1600" dirty="0">
              <a:latin typeface="+mn-ea"/>
              <a:ea typeface="+mn-ea"/>
              <a:cs typeface="+mn-ea"/>
              <a:sym typeface="+mn-ea"/>
            </a:endParaRPr>
          </a:p>
          <a:p>
            <a:r>
              <a:rPr lang="zh-CN" sz="1600" dirty="0">
                <a:latin typeface="+mn-ea"/>
                <a:ea typeface="+mn-ea"/>
                <a:cs typeface="+mn-ea"/>
                <a:sym typeface="+mn-ea"/>
              </a:rPr>
              <a:t>When the control lever is operated to position the main valve in the descending position, the flow direction of the oil in the main valve: The working pump does not need to supply oil, and the oil in the lifting cylinder returns to the oil tank through its own weight</a:t>
            </a:r>
            <a:r>
              <a:rPr lang="en-US" altLang="zh-CN" sz="1600" dirty="0">
                <a:latin typeface="+mn-ea"/>
                <a:ea typeface="+mn-ea"/>
                <a:cs typeface="+mn-ea"/>
                <a:sym typeface="+mn-ea"/>
              </a:rPr>
              <a:t>.</a:t>
            </a:r>
            <a:endParaRPr lang="en-US" altLang="zh-CN" sz="1600" dirty="0">
              <a:latin typeface="+mn-ea"/>
              <a:ea typeface="+mn-ea"/>
              <a:cs typeface="+mn-ea"/>
              <a:sym typeface="+mn-ea"/>
            </a:endParaRPr>
          </a:p>
        </p:txBody>
      </p:sp>
      <p:grpSp>
        <p:nvGrpSpPr>
          <p:cNvPr id="9" name="组合 8"/>
          <p:cNvGrpSpPr/>
          <p:nvPr/>
        </p:nvGrpSpPr>
        <p:grpSpPr>
          <a:xfrm>
            <a:off x="2818130" y="6025515"/>
            <a:ext cx="8015605" cy="736600"/>
            <a:chOff x="4438" y="9489"/>
            <a:chExt cx="12623" cy="1160"/>
          </a:xfrm>
        </p:grpSpPr>
        <p:grpSp>
          <p:nvGrpSpPr>
            <p:cNvPr id="5" name="组合 4"/>
            <p:cNvGrpSpPr/>
            <p:nvPr/>
          </p:nvGrpSpPr>
          <p:grpSpPr>
            <a:xfrm>
              <a:off x="4438" y="9489"/>
              <a:ext cx="7991" cy="1161"/>
              <a:chOff x="3205" y="9741"/>
              <a:chExt cx="9239" cy="1869"/>
            </a:xfrm>
          </p:grpSpPr>
          <p:grpSp>
            <p:nvGrpSpPr>
              <p:cNvPr id="6" name="组合 5"/>
              <p:cNvGrpSpPr/>
              <p:nvPr/>
            </p:nvGrpSpPr>
            <p:grpSpPr>
              <a:xfrm>
                <a:off x="7808" y="9741"/>
                <a:ext cx="4636" cy="937"/>
                <a:chOff x="2852" y="9279"/>
                <a:chExt cx="4636" cy="937"/>
              </a:xfrm>
            </p:grpSpPr>
            <p:cxnSp>
              <p:nvCxnSpPr>
                <p:cNvPr id="7" name="直接连接符 6"/>
                <p:cNvCxnSpPr/>
                <p:nvPr/>
              </p:nvCxnSpPr>
              <p:spPr>
                <a:xfrm>
                  <a:off x="2852" y="9954"/>
                  <a:ext cx="1455"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8" name="文本框 7"/>
                <p:cNvSpPr txBox="1"/>
                <p:nvPr/>
              </p:nvSpPr>
              <p:spPr>
                <a:xfrm>
                  <a:off x="4306" y="9279"/>
                  <a:ext cx="3182" cy="937"/>
                </a:xfrm>
                <a:prstGeom prst="rect">
                  <a:avLst/>
                </a:prstGeom>
                <a:noFill/>
              </p:spPr>
              <p:txBody>
                <a:bodyPr wrap="square" rtlCol="0">
                  <a:spAutoFit/>
                </a:bodyPr>
                <a:p>
                  <a:r>
                    <a:rPr lang="zh-CN" altLang="en-US" sz="1400"/>
                    <a:t>回油</a:t>
                  </a:r>
                  <a:endParaRPr lang="zh-CN" altLang="en-US" sz="1400"/>
                </a:p>
                <a:p>
                  <a:r>
                    <a:rPr lang="en-US" altLang="zh-CN" sz="1400">
                      <a:sym typeface="+mn-ea"/>
                    </a:rPr>
                    <a:t>Oil return</a:t>
                  </a:r>
                  <a:endParaRPr lang="zh-CN" altLang="en-US" sz="1400"/>
                </a:p>
              </p:txBody>
            </p:sp>
          </p:grpSp>
          <p:grpSp>
            <p:nvGrpSpPr>
              <p:cNvPr id="10" name="组合 9"/>
              <p:cNvGrpSpPr/>
              <p:nvPr/>
            </p:nvGrpSpPr>
            <p:grpSpPr>
              <a:xfrm>
                <a:off x="3205" y="9741"/>
                <a:ext cx="4286" cy="1869"/>
                <a:chOff x="2851" y="9279"/>
                <a:chExt cx="4286" cy="1869"/>
              </a:xfrm>
            </p:grpSpPr>
            <p:cxnSp>
              <p:nvCxnSpPr>
                <p:cNvPr id="11" name="直接连接符 10"/>
                <p:cNvCxnSpPr/>
                <p:nvPr/>
              </p:nvCxnSpPr>
              <p:spPr>
                <a:xfrm>
                  <a:off x="2851" y="9953"/>
                  <a:ext cx="1455"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文本框 17"/>
                <p:cNvSpPr txBox="1"/>
                <p:nvPr/>
              </p:nvSpPr>
              <p:spPr>
                <a:xfrm>
                  <a:off x="4307" y="9279"/>
                  <a:ext cx="2830" cy="1869"/>
                </a:xfrm>
                <a:prstGeom prst="rect">
                  <a:avLst/>
                </a:prstGeom>
                <a:noFill/>
              </p:spPr>
              <p:txBody>
                <a:bodyPr wrap="square" rtlCol="0">
                  <a:spAutoFit/>
                </a:bodyPr>
                <a:p>
                  <a:r>
                    <a:rPr lang="zh-CN" altLang="en-US" sz="1400"/>
                    <a:t>高压油</a:t>
                  </a:r>
                  <a:endParaRPr lang="zh-CN" altLang="en-US" sz="1400"/>
                </a:p>
                <a:p>
                  <a:r>
                    <a:rPr lang="en-US" altLang="zh-CN" sz="1400"/>
                    <a:t>high-pressure oil</a:t>
                  </a:r>
                  <a:endParaRPr lang="en-US" altLang="zh-CN" sz="1400"/>
                </a:p>
              </p:txBody>
            </p:sp>
          </p:grpSp>
        </p:grpSp>
        <p:cxnSp>
          <p:nvCxnSpPr>
            <p:cNvPr id="19" name="直接连接符 18"/>
            <p:cNvCxnSpPr/>
            <p:nvPr/>
          </p:nvCxnSpPr>
          <p:spPr>
            <a:xfrm>
              <a:off x="11670" y="9908"/>
              <a:ext cx="1258" cy="0"/>
            </a:xfrm>
            <a:prstGeom prst="line">
              <a:avLst/>
            </a:prstGeom>
            <a:ln w="15875">
              <a:solidFill>
                <a:srgbClr val="FFFF00"/>
              </a:solidFill>
            </a:ln>
          </p:spPr>
          <p:style>
            <a:lnRef idx="2">
              <a:schemeClr val="accent1"/>
            </a:lnRef>
            <a:fillRef idx="0">
              <a:schemeClr val="accent1"/>
            </a:fillRef>
            <a:effectRef idx="1">
              <a:schemeClr val="accent1"/>
            </a:effectRef>
            <a:fontRef idx="minor">
              <a:schemeClr val="tx1"/>
            </a:fontRef>
          </p:style>
        </p:cxnSp>
        <p:sp>
          <p:nvSpPr>
            <p:cNvPr id="20" name="文本框 19"/>
            <p:cNvSpPr txBox="1"/>
            <p:nvPr/>
          </p:nvSpPr>
          <p:spPr>
            <a:xfrm>
              <a:off x="13061" y="9489"/>
              <a:ext cx="4000" cy="822"/>
            </a:xfrm>
            <a:prstGeom prst="rect">
              <a:avLst/>
            </a:prstGeom>
            <a:noFill/>
          </p:spPr>
          <p:txBody>
            <a:bodyPr wrap="square" rtlCol="0" anchor="t">
              <a:spAutoFit/>
            </a:bodyPr>
            <a:p>
              <a:r>
                <a:rPr lang="zh-CN" altLang="en-US" sz="1400"/>
                <a:t>控制油</a:t>
              </a:r>
              <a:endParaRPr lang="zh-CN" altLang="en-US"/>
            </a:p>
            <a:p>
              <a:r>
                <a:rPr lang="zh-CN" altLang="en-US" sz="1400"/>
                <a:t>control oil</a:t>
              </a:r>
              <a:endParaRPr lang="zh-CN" altLang="en-US" sz="1400"/>
            </a:p>
          </p:txBody>
        </p:sp>
      </p:grpSp>
      <p:pic>
        <p:nvPicPr>
          <p:cNvPr id="21" name="图片 20"/>
          <p:cNvPicPr>
            <a:picLocks noChangeAspect="1"/>
          </p:cNvPicPr>
          <p:nvPr/>
        </p:nvPicPr>
        <p:blipFill>
          <a:blip r:embed="rId1"/>
          <a:stretch>
            <a:fillRect/>
          </a:stretch>
        </p:blipFill>
        <p:spPr>
          <a:xfrm>
            <a:off x="2684780" y="2585085"/>
            <a:ext cx="6680835" cy="319024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791845"/>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2.0-3.8t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2</a:t>
            </a:r>
            <a:r>
              <a:rPr lang="en-US" altLang="zh-CN" sz="2000">
                <a:effectLst>
                  <a:outerShdw blurRad="38100" dist="19050" dir="2700000" algn="tl" rotWithShape="0">
                    <a:schemeClr val="dk1">
                      <a:alpha val="40000"/>
                    </a:schemeClr>
                  </a:outerShdw>
                </a:effectLst>
                <a:sym typeface="+mn-ea"/>
              </a:rPr>
              <a:t>.0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3.8</a:t>
            </a:r>
            <a:r>
              <a:rPr lang="zh-CN" altLang="en-US" sz="2000">
                <a:effectLst>
                  <a:outerShdw blurRad="38100" dist="19050" dir="2700000" algn="tl" rotWithShape="0">
                    <a:schemeClr val="dk1">
                      <a:alpha val="40000"/>
                    </a:schemeClr>
                  </a:outerShdw>
                </a:effectLst>
                <a:sym typeface="+mn-ea"/>
              </a:rPr>
              <a:t>t model)</a:t>
            </a:r>
            <a:endParaRPr lang="en-US" altLang="zh-CN" sz="2000">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767080" y="1190625"/>
            <a:ext cx="11170285" cy="2061210"/>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sz="1600" dirty="0">
                <a:latin typeface="宋体" panose="02010600030101010101" pitchFamily="2" charset="-122"/>
                <a:cs typeface="宋体" panose="02010600030101010101" pitchFamily="2" charset="-122"/>
              </a:rPr>
              <a:t>4.</a:t>
            </a:r>
            <a:r>
              <a:rPr lang="zh-CN" sz="1600" dirty="0">
                <a:latin typeface="+mn-ea"/>
                <a:ea typeface="+mn-ea"/>
                <a:cs typeface="+mn-ea"/>
              </a:rPr>
              <a:t>货叉前倾位：</a:t>
            </a:r>
            <a:endParaRPr lang="zh-CN" sz="1600" dirty="0">
              <a:latin typeface="+mn-ea"/>
              <a:ea typeface="+mn-ea"/>
              <a:cs typeface="+mn-ea"/>
            </a:endParaRPr>
          </a:p>
          <a:p>
            <a:r>
              <a:rPr lang="zh-CN" sz="1600" dirty="0">
                <a:latin typeface="+mn-ea"/>
                <a:ea typeface="+mn-ea"/>
                <a:cs typeface="+mn-ea"/>
              </a:rPr>
              <a:t>   </a:t>
            </a:r>
            <a:r>
              <a:rPr lang="zh-CN" sz="1600" dirty="0">
                <a:latin typeface="+mn-ea"/>
                <a:ea typeface="+mn-ea"/>
                <a:cs typeface="+mn-ea"/>
                <a:sym typeface="+mn-ea"/>
              </a:rPr>
              <a:t> 操纵操纵杆使主阀位于前倾位时主阀内油液的流动方向：工作泵给倾斜油缸大腔供油，小腔油液经过平衡阀后流回油箱</a:t>
            </a:r>
            <a:r>
              <a:rPr lang="en-US" altLang="zh-CN" sz="1600" dirty="0">
                <a:latin typeface="+mn-ea"/>
                <a:ea typeface="+mn-ea"/>
                <a:cs typeface="+mn-ea"/>
                <a:sym typeface="+mn-ea"/>
              </a:rPr>
              <a:t>;</a:t>
            </a:r>
            <a:r>
              <a:rPr lang="zh-CN" sz="1600" dirty="0">
                <a:latin typeface="+mn-ea"/>
                <a:ea typeface="+mn-ea"/>
                <a:cs typeface="+mn-ea"/>
                <a:sym typeface="+mn-ea"/>
              </a:rPr>
              <a:t>换向阀内置平衡阀，防止货叉前倾时，因货物的重量前倾速度过快，起安全保护作用。</a:t>
            </a:r>
            <a:endParaRPr lang="zh-CN" sz="1600" dirty="0">
              <a:latin typeface="+mn-ea"/>
              <a:ea typeface="+mn-ea"/>
              <a:cs typeface="+mn-ea"/>
              <a:sym typeface="+mn-ea"/>
            </a:endParaRPr>
          </a:p>
          <a:p>
            <a:r>
              <a:rPr lang="zh-CN" sz="1600" dirty="0">
                <a:latin typeface="+mn-ea"/>
                <a:ea typeface="+mn-ea"/>
                <a:cs typeface="+mn-ea"/>
                <a:sym typeface="+mn-ea"/>
              </a:rPr>
              <a:t>Fork forward tilt position</a:t>
            </a:r>
            <a:endParaRPr lang="zh-CN" sz="1600" dirty="0">
              <a:latin typeface="+mn-ea"/>
              <a:ea typeface="+mn-ea"/>
              <a:cs typeface="+mn-ea"/>
              <a:sym typeface="+mn-ea"/>
            </a:endParaRPr>
          </a:p>
          <a:p>
            <a:r>
              <a:rPr lang="zh-CN" sz="1600" dirty="0">
                <a:latin typeface="+mn-ea"/>
                <a:ea typeface="+mn-ea"/>
                <a:cs typeface="+mn-ea"/>
                <a:sym typeface="+mn-ea"/>
              </a:rPr>
              <a:t>When the control lever is operated to position the main valve in the forward tilt position, the flow direction of the oil in the main valve: The working pump supplies oil to the large chamber of the tilting cylinder, and the oil in the small chamber flows back to the oil tank after passing through the balance valve. The reversing valve is equipped with a built-in balance valve to prevent the forks from tilting forward too quickly due to the weight of the goods, playing a safety protection role.</a:t>
            </a:r>
            <a:endParaRPr lang="zh-CN" sz="1600" dirty="0">
              <a:latin typeface="+mn-ea"/>
              <a:ea typeface="+mn-ea"/>
              <a:cs typeface="+mn-ea"/>
              <a:sym typeface="+mn-ea"/>
            </a:endParaRPr>
          </a:p>
        </p:txBody>
      </p:sp>
      <p:grpSp>
        <p:nvGrpSpPr>
          <p:cNvPr id="12" name="组合 11"/>
          <p:cNvGrpSpPr/>
          <p:nvPr/>
        </p:nvGrpSpPr>
        <p:grpSpPr>
          <a:xfrm>
            <a:off x="3413125" y="6204585"/>
            <a:ext cx="4914265" cy="522124"/>
            <a:chOff x="3205" y="9741"/>
            <a:chExt cx="7434" cy="1323"/>
          </a:xfrm>
        </p:grpSpPr>
        <p:grpSp>
          <p:nvGrpSpPr>
            <p:cNvPr id="13" name="组合 12"/>
            <p:cNvGrpSpPr/>
            <p:nvPr/>
          </p:nvGrpSpPr>
          <p:grpSpPr>
            <a:xfrm>
              <a:off x="7808" y="9741"/>
              <a:ext cx="2831" cy="1323"/>
              <a:chOff x="2852" y="9279"/>
              <a:chExt cx="2831" cy="1323"/>
            </a:xfrm>
          </p:grpSpPr>
          <p:cxnSp>
            <p:nvCxnSpPr>
              <p:cNvPr id="14" name="直接连接符 13"/>
              <p:cNvCxnSpPr/>
              <p:nvPr/>
            </p:nvCxnSpPr>
            <p:spPr>
              <a:xfrm>
                <a:off x="2852" y="9954"/>
                <a:ext cx="1455"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4307" y="9279"/>
                <a:ext cx="1376" cy="1323"/>
              </a:xfrm>
              <a:prstGeom prst="rect">
                <a:avLst/>
              </a:prstGeom>
              <a:noFill/>
            </p:spPr>
            <p:txBody>
              <a:bodyPr wrap="square" rtlCol="0">
                <a:spAutoFit/>
              </a:bodyPr>
              <a:p>
                <a:r>
                  <a:rPr lang="zh-CN" altLang="en-US" sz="1400"/>
                  <a:t>回油</a:t>
                </a:r>
                <a:endParaRPr lang="zh-CN" altLang="en-US" sz="1400"/>
              </a:p>
              <a:p>
                <a:r>
                  <a:rPr lang="en-US" altLang="zh-CN" sz="1400">
                    <a:sym typeface="+mn-ea"/>
                  </a:rPr>
                  <a:t>Oil return</a:t>
                </a:r>
                <a:endParaRPr lang="zh-CN" altLang="en-US" sz="1400"/>
              </a:p>
            </p:txBody>
          </p:sp>
        </p:grpSp>
        <p:grpSp>
          <p:nvGrpSpPr>
            <p:cNvPr id="17" name="组合 16"/>
            <p:cNvGrpSpPr/>
            <p:nvPr/>
          </p:nvGrpSpPr>
          <p:grpSpPr>
            <a:xfrm>
              <a:off x="3205" y="9741"/>
              <a:ext cx="3701" cy="1323"/>
              <a:chOff x="2851" y="9279"/>
              <a:chExt cx="3701" cy="1323"/>
            </a:xfrm>
          </p:grpSpPr>
          <p:cxnSp>
            <p:nvCxnSpPr>
              <p:cNvPr id="49" name="直接连接符 48"/>
              <p:cNvCxnSpPr/>
              <p:nvPr/>
            </p:nvCxnSpPr>
            <p:spPr>
              <a:xfrm>
                <a:off x="2851" y="9953"/>
                <a:ext cx="1455"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50" name="文本框 49"/>
              <p:cNvSpPr txBox="1"/>
              <p:nvPr/>
            </p:nvSpPr>
            <p:spPr>
              <a:xfrm>
                <a:off x="4307" y="9279"/>
                <a:ext cx="2245" cy="1323"/>
              </a:xfrm>
              <a:prstGeom prst="rect">
                <a:avLst/>
              </a:prstGeom>
              <a:noFill/>
            </p:spPr>
            <p:txBody>
              <a:bodyPr wrap="square" rtlCol="0">
                <a:spAutoFit/>
              </a:bodyPr>
              <a:p>
                <a:r>
                  <a:rPr lang="zh-CN" altLang="en-US" sz="1400"/>
                  <a:t>高压油</a:t>
                </a:r>
                <a:endParaRPr lang="zh-CN" altLang="en-US" sz="1400"/>
              </a:p>
              <a:p>
                <a:r>
                  <a:rPr lang="en-US" altLang="zh-CN" sz="1400"/>
                  <a:t>high-pressure oil</a:t>
                </a:r>
                <a:endParaRPr lang="en-US" altLang="zh-CN" sz="1400"/>
              </a:p>
            </p:txBody>
          </p:sp>
        </p:grpSp>
      </p:grpSp>
      <p:grpSp>
        <p:nvGrpSpPr>
          <p:cNvPr id="4" name="组合 3"/>
          <p:cNvGrpSpPr/>
          <p:nvPr/>
        </p:nvGrpSpPr>
        <p:grpSpPr>
          <a:xfrm>
            <a:off x="2903220" y="3334385"/>
            <a:ext cx="7837805" cy="2907617"/>
            <a:chOff x="4684" y="4926"/>
            <a:chExt cx="12387" cy="4907"/>
          </a:xfrm>
        </p:grpSpPr>
        <p:pic>
          <p:nvPicPr>
            <p:cNvPr id="6" name="图片 5"/>
            <p:cNvPicPr>
              <a:picLocks noChangeAspect="1"/>
            </p:cNvPicPr>
            <p:nvPr/>
          </p:nvPicPr>
          <p:blipFill>
            <a:blip r:embed="rId1"/>
            <a:stretch>
              <a:fillRect/>
            </a:stretch>
          </p:blipFill>
          <p:spPr>
            <a:xfrm>
              <a:off x="4684" y="4926"/>
              <a:ext cx="9832" cy="4845"/>
            </a:xfrm>
            <a:prstGeom prst="rect">
              <a:avLst/>
            </a:prstGeom>
          </p:spPr>
        </p:pic>
        <p:sp>
          <p:nvSpPr>
            <p:cNvPr id="73" name="文本框 72"/>
            <p:cNvSpPr txBox="1"/>
            <p:nvPr/>
          </p:nvSpPr>
          <p:spPr>
            <a:xfrm>
              <a:off x="14770" y="7823"/>
              <a:ext cx="2248" cy="933"/>
            </a:xfrm>
            <a:prstGeom prst="rect">
              <a:avLst/>
            </a:prstGeom>
            <a:noFill/>
            <a:ln w="12700">
              <a:noFill/>
            </a:ln>
          </p:spPr>
          <p:txBody>
            <a:bodyPr wrap="square" rtlCol="0">
              <a:spAutoFit/>
            </a:bodyPr>
            <a:p>
              <a:r>
                <a:rPr lang="en-US" altLang="zh-CN" sz="1000">
                  <a:solidFill>
                    <a:srgbClr val="000000"/>
                  </a:solidFill>
                  <a:latin typeface="+mn-ea"/>
                  <a:cs typeface="+mn-ea"/>
                  <a:sym typeface="+mn-ea"/>
                </a:rPr>
                <a:t>A2</a:t>
              </a:r>
              <a:r>
                <a:rPr lang="zh-CN" altLang="en-US" sz="1000">
                  <a:solidFill>
                    <a:srgbClr val="000000"/>
                  </a:solidFill>
                  <a:latin typeface="+mn-ea"/>
                  <a:cs typeface="+mn-ea"/>
                  <a:sym typeface="+mn-ea"/>
                </a:rPr>
                <a:t>至倾斜油缸小腔</a:t>
              </a:r>
              <a:endParaRPr lang="zh-CN" altLang="en-US" sz="1000">
                <a:solidFill>
                  <a:srgbClr val="000000"/>
                </a:solidFill>
                <a:latin typeface="+mn-ea"/>
                <a:cs typeface="+mn-ea"/>
                <a:sym typeface="+mn-ea"/>
              </a:endParaRPr>
            </a:p>
            <a:p>
              <a:r>
                <a:rPr lang="zh-CN" altLang="en-US" sz="1000">
                  <a:solidFill>
                    <a:srgbClr val="000000"/>
                  </a:solidFill>
                  <a:latin typeface="+mn-ea"/>
                  <a:cs typeface="+mn-ea"/>
                  <a:sym typeface="+mn-ea"/>
                </a:rPr>
                <a:t>A2 to the small cavity of the inclined cylinder</a:t>
              </a:r>
              <a:endParaRPr lang="zh-CN" altLang="en-US" sz="1000">
                <a:solidFill>
                  <a:srgbClr val="000000"/>
                </a:solidFill>
                <a:latin typeface="+mn-ea"/>
                <a:cs typeface="+mn-ea"/>
                <a:sym typeface="+mn-ea"/>
              </a:endParaRPr>
            </a:p>
          </p:txBody>
        </p:sp>
        <p:sp>
          <p:nvSpPr>
            <p:cNvPr id="74" name="文本框 73"/>
            <p:cNvSpPr txBox="1"/>
            <p:nvPr/>
          </p:nvSpPr>
          <p:spPr>
            <a:xfrm>
              <a:off x="14770" y="8900"/>
              <a:ext cx="2301" cy="933"/>
            </a:xfrm>
            <a:prstGeom prst="rect">
              <a:avLst/>
            </a:prstGeom>
            <a:noFill/>
            <a:ln w="12700">
              <a:noFill/>
            </a:ln>
          </p:spPr>
          <p:txBody>
            <a:bodyPr wrap="square" rtlCol="0">
              <a:spAutoFit/>
            </a:bodyPr>
            <a:p>
              <a:r>
                <a:rPr lang="en-US" altLang="zh-CN" sz="1000">
                  <a:solidFill>
                    <a:srgbClr val="000000"/>
                  </a:solidFill>
                  <a:latin typeface="+mn-ea"/>
                  <a:cs typeface="+mn-ea"/>
                  <a:sym typeface="+mn-ea"/>
                </a:rPr>
                <a:t>B2</a:t>
              </a:r>
              <a:r>
                <a:rPr lang="zh-CN" altLang="en-US" sz="1000">
                  <a:solidFill>
                    <a:srgbClr val="000000"/>
                  </a:solidFill>
                  <a:latin typeface="+mn-ea"/>
                  <a:cs typeface="+mn-ea"/>
                  <a:sym typeface="+mn-ea"/>
                </a:rPr>
                <a:t>至倾斜油缸大腔</a:t>
              </a:r>
              <a:endParaRPr lang="zh-CN" altLang="en-US" sz="1000">
                <a:solidFill>
                  <a:srgbClr val="000000"/>
                </a:solidFill>
                <a:latin typeface="+mn-ea"/>
                <a:cs typeface="+mn-ea"/>
                <a:sym typeface="+mn-ea"/>
              </a:endParaRPr>
            </a:p>
            <a:p>
              <a:r>
                <a:rPr lang="zh-CN" altLang="en-US" sz="1000">
                  <a:solidFill>
                    <a:srgbClr val="000000"/>
                  </a:solidFill>
                  <a:latin typeface="+mn-ea"/>
                  <a:cs typeface="+mn-ea"/>
                  <a:sym typeface="+mn-ea"/>
                </a:rPr>
                <a:t>B2 to the large cavity of the inclined cylinde</a:t>
              </a:r>
              <a:endParaRPr lang="zh-CN" altLang="en-US" sz="1000">
                <a:solidFill>
                  <a:srgbClr val="000000"/>
                </a:solidFill>
                <a:latin typeface="+mn-ea"/>
                <a:cs typeface="+mn-ea"/>
                <a:sym typeface="+mn-ea"/>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4.0-5.0t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4.0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5.0</a:t>
            </a:r>
            <a:r>
              <a:rPr lang="zh-CN" altLang="en-US" sz="2000">
                <a:effectLst>
                  <a:outerShdw blurRad="38100" dist="19050" dir="2700000" algn="tl" rotWithShape="0">
                    <a:schemeClr val="dk1">
                      <a:alpha val="40000"/>
                    </a:schemeClr>
                  </a:outerShdw>
                </a:effectLst>
                <a:sym typeface="+mn-ea"/>
              </a:rPr>
              <a:t>t model)</a:t>
            </a:r>
            <a:endParaRPr lang="en-US" altLang="zh-CN" sz="2000">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767080" y="1238250"/>
            <a:ext cx="11170285" cy="2061210"/>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sz="1600" dirty="0">
                <a:latin typeface="宋体" panose="02010600030101010101" pitchFamily="2" charset="-122"/>
                <a:cs typeface="宋体" panose="02010600030101010101" pitchFamily="2" charset="-122"/>
              </a:rPr>
              <a:t>4.</a:t>
            </a:r>
            <a:r>
              <a:rPr lang="zh-CN" sz="1600" dirty="0">
                <a:latin typeface="+mn-ea"/>
                <a:ea typeface="+mn-ea"/>
                <a:cs typeface="+mn-ea"/>
              </a:rPr>
              <a:t>货叉前倾位：</a:t>
            </a:r>
            <a:endParaRPr lang="zh-CN" sz="1600" dirty="0">
              <a:latin typeface="+mn-ea"/>
              <a:ea typeface="+mn-ea"/>
              <a:cs typeface="+mn-ea"/>
            </a:endParaRPr>
          </a:p>
          <a:p>
            <a:r>
              <a:rPr lang="zh-CN" sz="1600" dirty="0">
                <a:latin typeface="+mn-ea"/>
                <a:ea typeface="+mn-ea"/>
                <a:cs typeface="+mn-ea"/>
              </a:rPr>
              <a:t>   </a:t>
            </a:r>
            <a:r>
              <a:rPr lang="zh-CN" sz="1600" dirty="0">
                <a:latin typeface="+mn-ea"/>
                <a:ea typeface="+mn-ea"/>
                <a:cs typeface="+mn-ea"/>
                <a:sym typeface="+mn-ea"/>
              </a:rPr>
              <a:t> 操纵操纵杆使主阀位于前倾位时主阀内油液的流动方向：工作泵给倾斜油缸大腔供油，小腔油液经过平衡阀后流回油箱</a:t>
            </a:r>
            <a:r>
              <a:rPr lang="en-US" altLang="zh-CN" sz="1600" dirty="0">
                <a:latin typeface="+mn-ea"/>
                <a:ea typeface="+mn-ea"/>
                <a:cs typeface="+mn-ea"/>
                <a:sym typeface="+mn-ea"/>
              </a:rPr>
              <a:t>;</a:t>
            </a:r>
            <a:r>
              <a:rPr lang="zh-CN" sz="1600" dirty="0">
                <a:latin typeface="+mn-ea"/>
                <a:ea typeface="+mn-ea"/>
                <a:cs typeface="+mn-ea"/>
                <a:sym typeface="+mn-ea"/>
              </a:rPr>
              <a:t>换向阀内置平衡阀，防止货叉前倾时，因货物的重量前倾速度过快，起安全保护作用。</a:t>
            </a:r>
            <a:endParaRPr lang="zh-CN" sz="1600" dirty="0">
              <a:latin typeface="+mn-ea"/>
              <a:ea typeface="+mn-ea"/>
              <a:cs typeface="+mn-ea"/>
              <a:sym typeface="+mn-ea"/>
            </a:endParaRPr>
          </a:p>
          <a:p>
            <a:r>
              <a:rPr lang="zh-CN" sz="1600" dirty="0">
                <a:latin typeface="+mn-ea"/>
                <a:ea typeface="+mn-ea"/>
                <a:cs typeface="+mn-ea"/>
                <a:sym typeface="+mn-ea"/>
              </a:rPr>
              <a:t>Fork forward tilt position</a:t>
            </a:r>
            <a:endParaRPr lang="zh-CN" sz="1600" dirty="0">
              <a:latin typeface="+mn-ea"/>
              <a:ea typeface="+mn-ea"/>
              <a:cs typeface="+mn-ea"/>
              <a:sym typeface="+mn-ea"/>
            </a:endParaRPr>
          </a:p>
          <a:p>
            <a:r>
              <a:rPr lang="zh-CN" sz="1600" dirty="0">
                <a:latin typeface="+mn-ea"/>
                <a:ea typeface="+mn-ea"/>
                <a:cs typeface="+mn-ea"/>
                <a:sym typeface="+mn-ea"/>
              </a:rPr>
              <a:t>When the control lever is operated to position the main valve in the forward tilt position, the flow direction of the oil in the main valve: The working pump supplies oil to the large chamber of the inclined cylinder, and the oil in the small chamber flows back to the oil tank after passing through the balance valve. The directional control valve is equipped with a built-in balance valve to prevent the forks from tilting forward too quickly due to the weight of the goods, providing safety protection.</a:t>
            </a:r>
            <a:endParaRPr lang="zh-CN" sz="1600" dirty="0">
              <a:latin typeface="+mn-ea"/>
              <a:ea typeface="+mn-ea"/>
              <a:cs typeface="+mn-ea"/>
              <a:sym typeface="+mn-ea"/>
            </a:endParaRPr>
          </a:p>
        </p:txBody>
      </p:sp>
      <p:grpSp>
        <p:nvGrpSpPr>
          <p:cNvPr id="9" name="组合 8"/>
          <p:cNvGrpSpPr/>
          <p:nvPr/>
        </p:nvGrpSpPr>
        <p:grpSpPr>
          <a:xfrm>
            <a:off x="2620645" y="6243320"/>
            <a:ext cx="8015605" cy="521970"/>
            <a:chOff x="4438" y="9489"/>
            <a:chExt cx="12623" cy="822"/>
          </a:xfrm>
        </p:grpSpPr>
        <p:grpSp>
          <p:nvGrpSpPr>
            <p:cNvPr id="4" name="组合 3"/>
            <p:cNvGrpSpPr/>
            <p:nvPr/>
          </p:nvGrpSpPr>
          <p:grpSpPr>
            <a:xfrm>
              <a:off x="4438" y="9489"/>
              <a:ext cx="7991" cy="822"/>
              <a:chOff x="3205" y="9741"/>
              <a:chExt cx="9239" cy="1323"/>
            </a:xfrm>
          </p:grpSpPr>
          <p:grpSp>
            <p:nvGrpSpPr>
              <p:cNvPr id="5" name="组合 4"/>
              <p:cNvGrpSpPr/>
              <p:nvPr/>
            </p:nvGrpSpPr>
            <p:grpSpPr>
              <a:xfrm>
                <a:off x="7808" y="9741"/>
                <a:ext cx="4636" cy="937"/>
                <a:chOff x="2852" y="9279"/>
                <a:chExt cx="4636" cy="937"/>
              </a:xfrm>
            </p:grpSpPr>
            <p:cxnSp>
              <p:nvCxnSpPr>
                <p:cNvPr id="7" name="直接连接符 6"/>
                <p:cNvCxnSpPr/>
                <p:nvPr/>
              </p:nvCxnSpPr>
              <p:spPr>
                <a:xfrm>
                  <a:off x="2852" y="9954"/>
                  <a:ext cx="1455"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8" name="文本框 7"/>
                <p:cNvSpPr txBox="1"/>
                <p:nvPr/>
              </p:nvSpPr>
              <p:spPr>
                <a:xfrm>
                  <a:off x="4306" y="9279"/>
                  <a:ext cx="3182" cy="937"/>
                </a:xfrm>
                <a:prstGeom prst="rect">
                  <a:avLst/>
                </a:prstGeom>
                <a:noFill/>
              </p:spPr>
              <p:txBody>
                <a:bodyPr wrap="square" rtlCol="0">
                  <a:spAutoFit/>
                </a:bodyPr>
                <a:p>
                  <a:r>
                    <a:rPr lang="zh-CN" altLang="en-US" sz="1400"/>
                    <a:t>回油</a:t>
                  </a:r>
                  <a:endParaRPr lang="zh-CN" altLang="en-US" sz="1400"/>
                </a:p>
                <a:p>
                  <a:r>
                    <a:rPr lang="en-US" altLang="zh-CN" sz="1400">
                      <a:sym typeface="+mn-ea"/>
                    </a:rPr>
                    <a:t>Oil return</a:t>
                  </a:r>
                  <a:endParaRPr lang="zh-CN" altLang="en-US" sz="1400"/>
                </a:p>
              </p:txBody>
            </p:sp>
          </p:grpSp>
          <p:grpSp>
            <p:nvGrpSpPr>
              <p:cNvPr id="10" name="组合 9"/>
              <p:cNvGrpSpPr/>
              <p:nvPr/>
            </p:nvGrpSpPr>
            <p:grpSpPr>
              <a:xfrm>
                <a:off x="3205" y="9741"/>
                <a:ext cx="4286" cy="1323"/>
                <a:chOff x="2851" y="9279"/>
                <a:chExt cx="4286" cy="1323"/>
              </a:xfrm>
            </p:grpSpPr>
            <p:cxnSp>
              <p:nvCxnSpPr>
                <p:cNvPr id="11" name="直接连接符 10"/>
                <p:cNvCxnSpPr/>
                <p:nvPr/>
              </p:nvCxnSpPr>
              <p:spPr>
                <a:xfrm>
                  <a:off x="2851" y="9953"/>
                  <a:ext cx="1455"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文本框 17"/>
                <p:cNvSpPr txBox="1"/>
                <p:nvPr/>
              </p:nvSpPr>
              <p:spPr>
                <a:xfrm>
                  <a:off x="4307" y="9279"/>
                  <a:ext cx="2830" cy="1323"/>
                </a:xfrm>
                <a:prstGeom prst="rect">
                  <a:avLst/>
                </a:prstGeom>
                <a:noFill/>
              </p:spPr>
              <p:txBody>
                <a:bodyPr wrap="square" rtlCol="0">
                  <a:spAutoFit/>
                </a:bodyPr>
                <a:p>
                  <a:r>
                    <a:rPr lang="zh-CN" altLang="en-US" sz="1400"/>
                    <a:t>高压油</a:t>
                  </a:r>
                  <a:endParaRPr lang="zh-CN" altLang="en-US" sz="1400"/>
                </a:p>
                <a:p>
                  <a:r>
                    <a:rPr lang="en-US" altLang="zh-CN" sz="1400"/>
                    <a:t>high-pressure oil</a:t>
                  </a:r>
                  <a:endParaRPr lang="en-US" altLang="zh-CN" sz="1400"/>
                </a:p>
              </p:txBody>
            </p:sp>
          </p:grpSp>
        </p:grpSp>
        <p:cxnSp>
          <p:nvCxnSpPr>
            <p:cNvPr id="19" name="直接连接符 18"/>
            <p:cNvCxnSpPr/>
            <p:nvPr/>
          </p:nvCxnSpPr>
          <p:spPr>
            <a:xfrm>
              <a:off x="11670" y="9908"/>
              <a:ext cx="1258" cy="0"/>
            </a:xfrm>
            <a:prstGeom prst="line">
              <a:avLst/>
            </a:prstGeom>
            <a:ln w="15875">
              <a:solidFill>
                <a:srgbClr val="FFFF00"/>
              </a:solidFill>
            </a:ln>
          </p:spPr>
          <p:style>
            <a:lnRef idx="2">
              <a:schemeClr val="accent1"/>
            </a:lnRef>
            <a:fillRef idx="0">
              <a:schemeClr val="accent1"/>
            </a:fillRef>
            <a:effectRef idx="1">
              <a:schemeClr val="accent1"/>
            </a:effectRef>
            <a:fontRef idx="minor">
              <a:schemeClr val="tx1"/>
            </a:fontRef>
          </p:style>
        </p:cxnSp>
        <p:sp>
          <p:nvSpPr>
            <p:cNvPr id="20" name="文本框 19"/>
            <p:cNvSpPr txBox="1"/>
            <p:nvPr/>
          </p:nvSpPr>
          <p:spPr>
            <a:xfrm>
              <a:off x="13061" y="9489"/>
              <a:ext cx="4000" cy="822"/>
            </a:xfrm>
            <a:prstGeom prst="rect">
              <a:avLst/>
            </a:prstGeom>
            <a:noFill/>
          </p:spPr>
          <p:txBody>
            <a:bodyPr wrap="square" rtlCol="0" anchor="t">
              <a:spAutoFit/>
            </a:bodyPr>
            <a:p>
              <a:r>
                <a:rPr lang="zh-CN" altLang="en-US" sz="1400"/>
                <a:t>控制油</a:t>
              </a:r>
              <a:endParaRPr lang="zh-CN" altLang="en-US"/>
            </a:p>
            <a:p>
              <a:r>
                <a:rPr lang="zh-CN" altLang="en-US" sz="1400"/>
                <a:t>control oil</a:t>
              </a:r>
              <a:endParaRPr lang="zh-CN" altLang="en-US" sz="1400"/>
            </a:p>
          </p:txBody>
        </p:sp>
      </p:grpSp>
      <p:grpSp>
        <p:nvGrpSpPr>
          <p:cNvPr id="13" name="组合 12"/>
          <p:cNvGrpSpPr/>
          <p:nvPr/>
        </p:nvGrpSpPr>
        <p:grpSpPr>
          <a:xfrm>
            <a:off x="3013710" y="3408680"/>
            <a:ext cx="7934325" cy="2834640"/>
            <a:chOff x="4746" y="5368"/>
            <a:chExt cx="12495" cy="4464"/>
          </a:xfrm>
        </p:grpSpPr>
        <p:pic>
          <p:nvPicPr>
            <p:cNvPr id="21" name="图片 20"/>
            <p:cNvPicPr>
              <a:picLocks noChangeAspect="1"/>
            </p:cNvPicPr>
            <p:nvPr/>
          </p:nvPicPr>
          <p:blipFill>
            <a:blip r:embed="rId1"/>
            <a:stretch>
              <a:fillRect/>
            </a:stretch>
          </p:blipFill>
          <p:spPr>
            <a:xfrm>
              <a:off x="4746" y="5368"/>
              <a:ext cx="9485" cy="4464"/>
            </a:xfrm>
            <a:prstGeom prst="rect">
              <a:avLst/>
            </a:prstGeom>
          </p:spPr>
        </p:pic>
        <p:sp>
          <p:nvSpPr>
            <p:cNvPr id="6" name="文本框 5"/>
            <p:cNvSpPr txBox="1"/>
            <p:nvPr/>
          </p:nvSpPr>
          <p:spPr>
            <a:xfrm>
              <a:off x="14949" y="7507"/>
              <a:ext cx="2240" cy="871"/>
            </a:xfrm>
            <a:prstGeom prst="rect">
              <a:avLst/>
            </a:prstGeom>
            <a:noFill/>
            <a:ln w="12700">
              <a:noFill/>
            </a:ln>
          </p:spPr>
          <p:txBody>
            <a:bodyPr wrap="square" rtlCol="0">
              <a:spAutoFit/>
            </a:bodyPr>
            <a:p>
              <a:r>
                <a:rPr lang="en-US" altLang="zh-CN" sz="1000">
                  <a:solidFill>
                    <a:srgbClr val="000000"/>
                  </a:solidFill>
                  <a:latin typeface="+mn-ea"/>
                  <a:cs typeface="+mn-ea"/>
                  <a:sym typeface="+mn-ea"/>
                </a:rPr>
                <a:t>A2</a:t>
              </a:r>
              <a:r>
                <a:rPr lang="zh-CN" altLang="en-US" sz="1000">
                  <a:solidFill>
                    <a:srgbClr val="000000"/>
                  </a:solidFill>
                  <a:latin typeface="+mn-ea"/>
                  <a:cs typeface="+mn-ea"/>
                  <a:sym typeface="+mn-ea"/>
                </a:rPr>
                <a:t>至倾斜油缸小腔</a:t>
              </a:r>
              <a:endParaRPr lang="zh-CN" altLang="en-US" sz="1000">
                <a:solidFill>
                  <a:srgbClr val="000000"/>
                </a:solidFill>
                <a:latin typeface="+mn-ea"/>
                <a:cs typeface="+mn-ea"/>
                <a:sym typeface="+mn-ea"/>
              </a:endParaRPr>
            </a:p>
            <a:p>
              <a:r>
                <a:rPr lang="zh-CN" altLang="en-US" sz="1000">
                  <a:solidFill>
                    <a:srgbClr val="000000"/>
                  </a:solidFill>
                  <a:latin typeface="+mn-ea"/>
                  <a:cs typeface="+mn-ea"/>
                  <a:sym typeface="+mn-ea"/>
                </a:rPr>
                <a:t>A2 to the small cavity of the inclined cylinder</a:t>
              </a:r>
              <a:endParaRPr lang="zh-CN" altLang="en-US" sz="1000">
                <a:solidFill>
                  <a:srgbClr val="000000"/>
                </a:solidFill>
                <a:latin typeface="+mn-ea"/>
                <a:cs typeface="+mn-ea"/>
                <a:sym typeface="+mn-ea"/>
              </a:endParaRPr>
            </a:p>
          </p:txBody>
        </p:sp>
        <p:sp>
          <p:nvSpPr>
            <p:cNvPr id="12" name="文本框 11"/>
            <p:cNvSpPr txBox="1"/>
            <p:nvPr/>
          </p:nvSpPr>
          <p:spPr>
            <a:xfrm>
              <a:off x="14949" y="8497"/>
              <a:ext cx="2293" cy="871"/>
            </a:xfrm>
            <a:prstGeom prst="rect">
              <a:avLst/>
            </a:prstGeom>
            <a:noFill/>
            <a:ln w="12700">
              <a:noFill/>
            </a:ln>
          </p:spPr>
          <p:txBody>
            <a:bodyPr wrap="square" rtlCol="0">
              <a:spAutoFit/>
            </a:bodyPr>
            <a:p>
              <a:r>
                <a:rPr lang="en-US" altLang="zh-CN" sz="1000">
                  <a:solidFill>
                    <a:srgbClr val="000000"/>
                  </a:solidFill>
                  <a:latin typeface="+mn-ea"/>
                  <a:cs typeface="+mn-ea"/>
                  <a:sym typeface="+mn-ea"/>
                </a:rPr>
                <a:t>B2</a:t>
              </a:r>
              <a:r>
                <a:rPr lang="zh-CN" altLang="en-US" sz="1000">
                  <a:solidFill>
                    <a:srgbClr val="000000"/>
                  </a:solidFill>
                  <a:latin typeface="+mn-ea"/>
                  <a:cs typeface="+mn-ea"/>
                  <a:sym typeface="+mn-ea"/>
                </a:rPr>
                <a:t>至倾斜油缸大腔</a:t>
              </a:r>
              <a:endParaRPr lang="zh-CN" altLang="en-US" sz="1000">
                <a:solidFill>
                  <a:srgbClr val="000000"/>
                </a:solidFill>
                <a:latin typeface="+mn-ea"/>
                <a:cs typeface="+mn-ea"/>
                <a:sym typeface="+mn-ea"/>
              </a:endParaRPr>
            </a:p>
            <a:p>
              <a:r>
                <a:rPr lang="zh-CN" altLang="en-US" sz="1000">
                  <a:solidFill>
                    <a:srgbClr val="000000"/>
                  </a:solidFill>
                  <a:latin typeface="+mn-ea"/>
                  <a:cs typeface="+mn-ea"/>
                  <a:sym typeface="+mn-ea"/>
                </a:rPr>
                <a:t>B2 to the large cavity of the inclined cylinde</a:t>
              </a:r>
              <a:endParaRPr lang="zh-CN" altLang="en-US" sz="1000">
                <a:solidFill>
                  <a:srgbClr val="000000"/>
                </a:solidFill>
                <a:latin typeface="+mn-ea"/>
                <a:cs typeface="+mn-ea"/>
                <a:sym typeface="+mn-ea"/>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2.0-3.8t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2</a:t>
            </a:r>
            <a:r>
              <a:rPr lang="en-US" altLang="zh-CN" sz="2000">
                <a:effectLst>
                  <a:outerShdw blurRad="38100" dist="19050" dir="2700000" algn="tl" rotWithShape="0">
                    <a:schemeClr val="dk1">
                      <a:alpha val="40000"/>
                    </a:schemeClr>
                  </a:outerShdw>
                </a:effectLst>
                <a:sym typeface="+mn-ea"/>
              </a:rPr>
              <a:t>.0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3.8</a:t>
            </a:r>
            <a:r>
              <a:rPr lang="zh-CN" altLang="en-US" sz="2000">
                <a:effectLst>
                  <a:outerShdw blurRad="38100" dist="19050" dir="2700000" algn="tl" rotWithShape="0">
                    <a:schemeClr val="dk1">
                      <a:alpha val="40000"/>
                    </a:schemeClr>
                  </a:outerShdw>
                </a:effectLst>
                <a:sym typeface="+mn-ea"/>
              </a:rPr>
              <a:t>t model)</a:t>
            </a:r>
            <a:endParaRPr lang="en-US" altLang="zh-CN" sz="2000">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767080" y="1238250"/>
            <a:ext cx="11170285" cy="1814830"/>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sz="1600" dirty="0">
                <a:latin typeface="宋体" panose="02010600030101010101" pitchFamily="2" charset="-122"/>
                <a:cs typeface="宋体" panose="02010600030101010101" pitchFamily="2" charset="-122"/>
              </a:rPr>
              <a:t>5.</a:t>
            </a:r>
            <a:r>
              <a:rPr lang="zh-CN" sz="1600" dirty="0">
                <a:latin typeface="+mn-ea"/>
                <a:ea typeface="+mn-ea"/>
                <a:cs typeface="+mn-ea"/>
              </a:rPr>
              <a:t>货叉后倾位：</a:t>
            </a:r>
            <a:endParaRPr lang="zh-CN" sz="1600" dirty="0">
              <a:latin typeface="+mn-ea"/>
              <a:ea typeface="+mn-ea"/>
              <a:cs typeface="+mn-ea"/>
            </a:endParaRPr>
          </a:p>
          <a:p>
            <a:r>
              <a:rPr lang="zh-CN" sz="1600" dirty="0">
                <a:latin typeface="+mn-ea"/>
                <a:ea typeface="+mn-ea"/>
                <a:cs typeface="+mn-ea"/>
              </a:rPr>
              <a:t>    </a:t>
            </a:r>
            <a:r>
              <a:rPr lang="zh-CN" sz="1600" dirty="0">
                <a:latin typeface="+mn-ea"/>
                <a:ea typeface="+mn-ea"/>
                <a:cs typeface="+mn-ea"/>
                <a:sym typeface="+mn-ea"/>
              </a:rPr>
              <a:t> 操纵操纵杆使主阀位于后倾位时主阀内油液的流动方向：工作泵给倾斜油缸小腔供油，油缸大腔油液经过换向阀回流到油箱。</a:t>
            </a:r>
            <a:endParaRPr lang="zh-CN" sz="1600" dirty="0">
              <a:latin typeface="+mn-ea"/>
              <a:ea typeface="+mn-ea"/>
              <a:cs typeface="+mn-ea"/>
              <a:sym typeface="+mn-ea"/>
            </a:endParaRPr>
          </a:p>
          <a:p>
            <a:r>
              <a:rPr lang="zh-CN" sz="1600" dirty="0">
                <a:latin typeface="+mn-ea"/>
                <a:ea typeface="+mn-ea"/>
                <a:cs typeface="+mn-ea"/>
                <a:sym typeface="+mn-ea"/>
              </a:rPr>
              <a:t>Fork rearward tilt:</a:t>
            </a:r>
            <a:endParaRPr lang="zh-CN" sz="1600" dirty="0">
              <a:latin typeface="+mn-ea"/>
              <a:ea typeface="+mn-ea"/>
              <a:cs typeface="+mn-ea"/>
              <a:sym typeface="+mn-ea"/>
            </a:endParaRPr>
          </a:p>
          <a:p>
            <a:r>
              <a:rPr lang="zh-CN" sz="1600" dirty="0">
                <a:latin typeface="+mn-ea"/>
                <a:ea typeface="+mn-ea"/>
                <a:cs typeface="+mn-ea"/>
                <a:sym typeface="+mn-ea"/>
              </a:rPr>
              <a:t>When the control lever is operated to position the main valve in the backward tilting position, the flow direction of the oil in the main valve: The working pump supplies oil to the small chamber of the tilting cylinder, and the oil in the large chamber of the cylinder flows back to the oil tank through the reversing valve.</a:t>
            </a:r>
            <a:endParaRPr lang="zh-CN" sz="1600" dirty="0">
              <a:latin typeface="+mn-ea"/>
              <a:ea typeface="+mn-ea"/>
              <a:cs typeface="+mn-ea"/>
              <a:sym typeface="+mn-ea"/>
            </a:endParaRPr>
          </a:p>
        </p:txBody>
      </p:sp>
      <p:grpSp>
        <p:nvGrpSpPr>
          <p:cNvPr id="12" name="组合 11"/>
          <p:cNvGrpSpPr/>
          <p:nvPr/>
        </p:nvGrpSpPr>
        <p:grpSpPr>
          <a:xfrm>
            <a:off x="3394710" y="6223635"/>
            <a:ext cx="4914265" cy="522124"/>
            <a:chOff x="3205" y="9741"/>
            <a:chExt cx="7434" cy="1323"/>
          </a:xfrm>
        </p:grpSpPr>
        <p:grpSp>
          <p:nvGrpSpPr>
            <p:cNvPr id="13" name="组合 12"/>
            <p:cNvGrpSpPr/>
            <p:nvPr/>
          </p:nvGrpSpPr>
          <p:grpSpPr>
            <a:xfrm>
              <a:off x="7808" y="9741"/>
              <a:ext cx="2831" cy="1323"/>
              <a:chOff x="2852" y="9279"/>
              <a:chExt cx="2831" cy="1323"/>
            </a:xfrm>
          </p:grpSpPr>
          <p:cxnSp>
            <p:nvCxnSpPr>
              <p:cNvPr id="14" name="直接连接符 13"/>
              <p:cNvCxnSpPr/>
              <p:nvPr/>
            </p:nvCxnSpPr>
            <p:spPr>
              <a:xfrm>
                <a:off x="2852" y="9954"/>
                <a:ext cx="1455"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4307" y="9279"/>
                <a:ext cx="1376" cy="1323"/>
              </a:xfrm>
              <a:prstGeom prst="rect">
                <a:avLst/>
              </a:prstGeom>
              <a:noFill/>
            </p:spPr>
            <p:txBody>
              <a:bodyPr wrap="square" rtlCol="0">
                <a:spAutoFit/>
              </a:bodyPr>
              <a:p>
                <a:r>
                  <a:rPr lang="zh-CN" altLang="en-US" sz="1400"/>
                  <a:t>回油</a:t>
                </a:r>
                <a:endParaRPr lang="zh-CN" altLang="en-US" sz="1400"/>
              </a:p>
              <a:p>
                <a:r>
                  <a:rPr lang="en-US" altLang="zh-CN" sz="1400">
                    <a:sym typeface="+mn-ea"/>
                  </a:rPr>
                  <a:t>Oil return</a:t>
                </a:r>
                <a:endParaRPr lang="zh-CN" altLang="en-US" sz="1400"/>
              </a:p>
            </p:txBody>
          </p:sp>
        </p:grpSp>
        <p:grpSp>
          <p:nvGrpSpPr>
            <p:cNvPr id="17" name="组合 16"/>
            <p:cNvGrpSpPr/>
            <p:nvPr/>
          </p:nvGrpSpPr>
          <p:grpSpPr>
            <a:xfrm>
              <a:off x="3205" y="9741"/>
              <a:ext cx="3701" cy="1323"/>
              <a:chOff x="2851" y="9279"/>
              <a:chExt cx="3701" cy="1323"/>
            </a:xfrm>
          </p:grpSpPr>
          <p:cxnSp>
            <p:nvCxnSpPr>
              <p:cNvPr id="49" name="直接连接符 48"/>
              <p:cNvCxnSpPr/>
              <p:nvPr/>
            </p:nvCxnSpPr>
            <p:spPr>
              <a:xfrm>
                <a:off x="2851" y="9953"/>
                <a:ext cx="1455"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50" name="文本框 49"/>
              <p:cNvSpPr txBox="1"/>
              <p:nvPr/>
            </p:nvSpPr>
            <p:spPr>
              <a:xfrm>
                <a:off x="4307" y="9279"/>
                <a:ext cx="2245" cy="1323"/>
              </a:xfrm>
              <a:prstGeom prst="rect">
                <a:avLst/>
              </a:prstGeom>
              <a:noFill/>
            </p:spPr>
            <p:txBody>
              <a:bodyPr wrap="square" rtlCol="0">
                <a:spAutoFit/>
              </a:bodyPr>
              <a:p>
                <a:r>
                  <a:rPr lang="zh-CN" altLang="en-US" sz="1400"/>
                  <a:t>高压油</a:t>
                </a:r>
                <a:endParaRPr lang="zh-CN" altLang="en-US" sz="1400"/>
              </a:p>
              <a:p>
                <a:r>
                  <a:rPr lang="en-US" altLang="zh-CN" sz="1400"/>
                  <a:t>high-pressure oil</a:t>
                </a:r>
                <a:endParaRPr lang="en-US" altLang="zh-CN" sz="1400"/>
              </a:p>
            </p:txBody>
          </p:sp>
        </p:grpSp>
      </p:grpSp>
      <p:pic>
        <p:nvPicPr>
          <p:cNvPr id="6" name="图片 5"/>
          <p:cNvPicPr>
            <a:picLocks noChangeAspect="1"/>
          </p:cNvPicPr>
          <p:nvPr/>
        </p:nvPicPr>
        <p:blipFill>
          <a:blip r:embed="rId1"/>
          <a:stretch>
            <a:fillRect/>
          </a:stretch>
        </p:blipFill>
        <p:spPr>
          <a:xfrm>
            <a:off x="2797175" y="3008630"/>
            <a:ext cx="6597650" cy="321500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4.0-5.0t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4.0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5.0</a:t>
            </a:r>
            <a:r>
              <a:rPr lang="zh-CN" altLang="en-US" sz="2000">
                <a:effectLst>
                  <a:outerShdw blurRad="38100" dist="19050" dir="2700000" algn="tl" rotWithShape="0">
                    <a:schemeClr val="dk1">
                      <a:alpha val="40000"/>
                    </a:schemeClr>
                  </a:outerShdw>
                </a:effectLst>
                <a:sym typeface="+mn-ea"/>
              </a:rPr>
              <a:t>t model)</a:t>
            </a:r>
            <a:endParaRPr lang="en-US" altLang="zh-CN" sz="2000">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767080" y="1238250"/>
            <a:ext cx="11170285" cy="2061210"/>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sz="1600" dirty="0">
                <a:latin typeface="宋体" panose="02010600030101010101" pitchFamily="2" charset="-122"/>
                <a:cs typeface="宋体" panose="02010600030101010101" pitchFamily="2" charset="-122"/>
              </a:rPr>
              <a:t>5.货叉后倾位：</a:t>
            </a:r>
            <a:endParaRPr lang="zh-CN" sz="1600" dirty="0">
              <a:latin typeface="宋体" panose="02010600030101010101" pitchFamily="2" charset="-122"/>
              <a:cs typeface="宋体" panose="02010600030101010101" pitchFamily="2" charset="-122"/>
            </a:endParaRPr>
          </a:p>
          <a:p>
            <a:r>
              <a:rPr lang="zh-CN" sz="1600" dirty="0">
                <a:latin typeface="宋体" panose="02010600030101010101" pitchFamily="2" charset="-122"/>
                <a:cs typeface="宋体" panose="02010600030101010101" pitchFamily="2" charset="-122"/>
              </a:rPr>
              <a:t>    </a:t>
            </a:r>
            <a:r>
              <a:rPr lang="zh-CN" sz="1600" dirty="0">
                <a:latin typeface="宋体" panose="02010600030101010101" pitchFamily="2" charset="-122"/>
                <a:cs typeface="宋体" panose="02010600030101010101" pitchFamily="2" charset="-122"/>
                <a:sym typeface="+mn-ea"/>
              </a:rPr>
              <a:t> 操纵操纵杆使主阀位于后倾位时主阀内油液的流动方向：工作泵给倾斜油缸小腔供油，油缸大腔油液经过换向阀回流到油箱。</a:t>
            </a:r>
            <a:endParaRPr lang="zh-CN" sz="1600" dirty="0">
              <a:latin typeface="宋体" panose="02010600030101010101" pitchFamily="2" charset="-122"/>
              <a:cs typeface="宋体" panose="02010600030101010101" pitchFamily="2" charset="-122"/>
              <a:sym typeface="+mn-ea"/>
            </a:endParaRPr>
          </a:p>
          <a:p>
            <a:r>
              <a:rPr lang="zh-CN" sz="1600" dirty="0">
                <a:latin typeface="+mn-ea"/>
                <a:ea typeface="+mn-ea"/>
                <a:cs typeface="+mn-ea"/>
                <a:sym typeface="+mn-ea"/>
              </a:rPr>
              <a:t>Fork rearward tilt:</a:t>
            </a:r>
            <a:endParaRPr lang="zh-CN" sz="1600" dirty="0">
              <a:latin typeface="+mn-ea"/>
              <a:ea typeface="+mn-ea"/>
              <a:cs typeface="+mn-ea"/>
              <a:sym typeface="+mn-ea"/>
            </a:endParaRPr>
          </a:p>
          <a:p>
            <a:r>
              <a:rPr lang="zh-CN" sz="1600" dirty="0">
                <a:latin typeface="+mn-ea"/>
                <a:ea typeface="+mn-ea"/>
                <a:cs typeface="+mn-ea"/>
                <a:sym typeface="+mn-ea"/>
              </a:rPr>
              <a:t>When the control lever is operated to position the main valve in the backward tilting position, the flow direction of the oil in the main valve: The working pump supplies oil to the small chamber of the tilting cylinder, and the oil in the large chamber of the cylinder flows back to the oil tank through the reversing valve.</a:t>
            </a:r>
            <a:endParaRPr lang="zh-CN" sz="1600" dirty="0">
              <a:latin typeface="+mn-ea"/>
              <a:ea typeface="+mn-ea"/>
              <a:cs typeface="+mn-ea"/>
              <a:sym typeface="+mn-ea"/>
            </a:endParaRPr>
          </a:p>
          <a:p>
            <a:endParaRPr lang="zh-CN" sz="1600" dirty="0">
              <a:latin typeface="宋体" panose="02010600030101010101" pitchFamily="2" charset="-122"/>
              <a:cs typeface="宋体" panose="02010600030101010101" pitchFamily="2" charset="-122"/>
              <a:sym typeface="+mn-ea"/>
            </a:endParaRPr>
          </a:p>
        </p:txBody>
      </p:sp>
      <p:grpSp>
        <p:nvGrpSpPr>
          <p:cNvPr id="9" name="组合 8"/>
          <p:cNvGrpSpPr/>
          <p:nvPr/>
        </p:nvGrpSpPr>
        <p:grpSpPr>
          <a:xfrm>
            <a:off x="2818130" y="6224270"/>
            <a:ext cx="8015605" cy="736600"/>
            <a:chOff x="4438" y="9489"/>
            <a:chExt cx="12623" cy="1160"/>
          </a:xfrm>
        </p:grpSpPr>
        <p:grpSp>
          <p:nvGrpSpPr>
            <p:cNvPr id="4" name="组合 3"/>
            <p:cNvGrpSpPr/>
            <p:nvPr/>
          </p:nvGrpSpPr>
          <p:grpSpPr>
            <a:xfrm>
              <a:off x="4438" y="9489"/>
              <a:ext cx="7991" cy="1161"/>
              <a:chOff x="3205" y="9741"/>
              <a:chExt cx="9239" cy="1869"/>
            </a:xfrm>
          </p:grpSpPr>
          <p:grpSp>
            <p:nvGrpSpPr>
              <p:cNvPr id="5" name="组合 4"/>
              <p:cNvGrpSpPr/>
              <p:nvPr/>
            </p:nvGrpSpPr>
            <p:grpSpPr>
              <a:xfrm>
                <a:off x="7808" y="9741"/>
                <a:ext cx="4636" cy="937"/>
                <a:chOff x="2852" y="9279"/>
                <a:chExt cx="4636" cy="937"/>
              </a:xfrm>
            </p:grpSpPr>
            <p:cxnSp>
              <p:nvCxnSpPr>
                <p:cNvPr id="7" name="直接连接符 6"/>
                <p:cNvCxnSpPr/>
                <p:nvPr/>
              </p:nvCxnSpPr>
              <p:spPr>
                <a:xfrm>
                  <a:off x="2852" y="9954"/>
                  <a:ext cx="1455"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8" name="文本框 7"/>
                <p:cNvSpPr txBox="1"/>
                <p:nvPr/>
              </p:nvSpPr>
              <p:spPr>
                <a:xfrm>
                  <a:off x="4306" y="9279"/>
                  <a:ext cx="3182" cy="937"/>
                </a:xfrm>
                <a:prstGeom prst="rect">
                  <a:avLst/>
                </a:prstGeom>
                <a:noFill/>
              </p:spPr>
              <p:txBody>
                <a:bodyPr wrap="square" rtlCol="0">
                  <a:spAutoFit/>
                </a:bodyPr>
                <a:p>
                  <a:r>
                    <a:rPr lang="zh-CN" altLang="en-US" sz="1400"/>
                    <a:t>回油</a:t>
                  </a:r>
                  <a:endParaRPr lang="zh-CN" altLang="en-US" sz="1400"/>
                </a:p>
                <a:p>
                  <a:r>
                    <a:rPr lang="en-US" altLang="zh-CN" sz="1400">
                      <a:sym typeface="+mn-ea"/>
                    </a:rPr>
                    <a:t>Oil return</a:t>
                  </a:r>
                  <a:endParaRPr lang="zh-CN" altLang="en-US" sz="1400"/>
                </a:p>
              </p:txBody>
            </p:sp>
          </p:grpSp>
          <p:grpSp>
            <p:nvGrpSpPr>
              <p:cNvPr id="10" name="组合 9"/>
              <p:cNvGrpSpPr/>
              <p:nvPr/>
            </p:nvGrpSpPr>
            <p:grpSpPr>
              <a:xfrm>
                <a:off x="3205" y="9741"/>
                <a:ext cx="4286" cy="1869"/>
                <a:chOff x="2851" y="9279"/>
                <a:chExt cx="4286" cy="1869"/>
              </a:xfrm>
            </p:grpSpPr>
            <p:cxnSp>
              <p:nvCxnSpPr>
                <p:cNvPr id="11" name="直接连接符 10"/>
                <p:cNvCxnSpPr/>
                <p:nvPr/>
              </p:nvCxnSpPr>
              <p:spPr>
                <a:xfrm>
                  <a:off x="2851" y="9953"/>
                  <a:ext cx="1455"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文本框 17"/>
                <p:cNvSpPr txBox="1"/>
                <p:nvPr/>
              </p:nvSpPr>
              <p:spPr>
                <a:xfrm>
                  <a:off x="4307" y="9279"/>
                  <a:ext cx="2830" cy="1869"/>
                </a:xfrm>
                <a:prstGeom prst="rect">
                  <a:avLst/>
                </a:prstGeom>
                <a:noFill/>
              </p:spPr>
              <p:txBody>
                <a:bodyPr wrap="square" rtlCol="0">
                  <a:spAutoFit/>
                </a:bodyPr>
                <a:p>
                  <a:r>
                    <a:rPr lang="zh-CN" altLang="en-US" sz="1400"/>
                    <a:t>高压油</a:t>
                  </a:r>
                  <a:endParaRPr lang="zh-CN" altLang="en-US" sz="1400"/>
                </a:p>
                <a:p>
                  <a:r>
                    <a:rPr lang="en-US" altLang="zh-CN" sz="1400"/>
                    <a:t>high-pressure oil</a:t>
                  </a:r>
                  <a:endParaRPr lang="en-US" altLang="zh-CN" sz="1400"/>
                </a:p>
              </p:txBody>
            </p:sp>
          </p:grpSp>
        </p:grpSp>
        <p:cxnSp>
          <p:nvCxnSpPr>
            <p:cNvPr id="19" name="直接连接符 18"/>
            <p:cNvCxnSpPr/>
            <p:nvPr/>
          </p:nvCxnSpPr>
          <p:spPr>
            <a:xfrm>
              <a:off x="11670" y="9908"/>
              <a:ext cx="1258" cy="0"/>
            </a:xfrm>
            <a:prstGeom prst="line">
              <a:avLst/>
            </a:prstGeom>
            <a:ln w="15875">
              <a:solidFill>
                <a:srgbClr val="FFFF00"/>
              </a:solidFill>
            </a:ln>
          </p:spPr>
          <p:style>
            <a:lnRef idx="2">
              <a:schemeClr val="accent1"/>
            </a:lnRef>
            <a:fillRef idx="0">
              <a:schemeClr val="accent1"/>
            </a:fillRef>
            <a:effectRef idx="1">
              <a:schemeClr val="accent1"/>
            </a:effectRef>
            <a:fontRef idx="minor">
              <a:schemeClr val="tx1"/>
            </a:fontRef>
          </p:style>
        </p:cxnSp>
        <p:sp>
          <p:nvSpPr>
            <p:cNvPr id="20" name="文本框 19"/>
            <p:cNvSpPr txBox="1"/>
            <p:nvPr/>
          </p:nvSpPr>
          <p:spPr>
            <a:xfrm>
              <a:off x="13061" y="9489"/>
              <a:ext cx="4000" cy="822"/>
            </a:xfrm>
            <a:prstGeom prst="rect">
              <a:avLst/>
            </a:prstGeom>
            <a:noFill/>
          </p:spPr>
          <p:txBody>
            <a:bodyPr wrap="square" rtlCol="0" anchor="t">
              <a:spAutoFit/>
            </a:bodyPr>
            <a:p>
              <a:r>
                <a:rPr lang="zh-CN" altLang="en-US" sz="1400"/>
                <a:t>控制油</a:t>
              </a:r>
              <a:endParaRPr lang="zh-CN" altLang="en-US"/>
            </a:p>
            <a:p>
              <a:r>
                <a:rPr lang="zh-CN" altLang="en-US" sz="1400"/>
                <a:t>control oil</a:t>
              </a:r>
              <a:endParaRPr lang="zh-CN" altLang="en-US" sz="1400"/>
            </a:p>
          </p:txBody>
        </p:sp>
      </p:grpSp>
      <p:pic>
        <p:nvPicPr>
          <p:cNvPr id="21" name="图片 20"/>
          <p:cNvPicPr>
            <a:picLocks noChangeAspect="1"/>
          </p:cNvPicPr>
          <p:nvPr/>
        </p:nvPicPr>
        <p:blipFill>
          <a:blip r:embed="rId1"/>
          <a:stretch>
            <a:fillRect/>
          </a:stretch>
        </p:blipFill>
        <p:spPr>
          <a:xfrm>
            <a:off x="2818130" y="3014980"/>
            <a:ext cx="7113270" cy="320929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2.0-3.8t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2</a:t>
            </a:r>
            <a:r>
              <a:rPr lang="en-US" altLang="zh-CN" sz="2000">
                <a:effectLst>
                  <a:outerShdw blurRad="38100" dist="19050" dir="2700000" algn="tl" rotWithShape="0">
                    <a:schemeClr val="dk1">
                      <a:alpha val="40000"/>
                    </a:schemeClr>
                  </a:outerShdw>
                </a:effectLst>
                <a:sym typeface="+mn-ea"/>
              </a:rPr>
              <a:t>.0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3.8</a:t>
            </a:r>
            <a:r>
              <a:rPr lang="zh-CN" altLang="en-US" sz="2000">
                <a:effectLst>
                  <a:outerShdw blurRad="38100" dist="19050" dir="2700000" algn="tl" rotWithShape="0">
                    <a:schemeClr val="dk1">
                      <a:alpha val="40000"/>
                    </a:schemeClr>
                  </a:outerShdw>
                </a:effectLst>
                <a:sym typeface="+mn-ea"/>
              </a:rPr>
              <a:t>t model)</a:t>
            </a:r>
            <a:endParaRPr lang="en-US" altLang="zh-CN" sz="2000">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767080" y="1238250"/>
            <a:ext cx="10516235" cy="1814830"/>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600" dirty="0">
                <a:latin typeface="宋体" panose="02010600030101010101" pitchFamily="2" charset="-122"/>
                <a:cs typeface="宋体" panose="02010600030101010101" pitchFamily="2" charset="-122"/>
              </a:rPr>
              <a:t>6</a:t>
            </a:r>
            <a:r>
              <a:rPr lang="zh-CN" sz="1600" dirty="0">
                <a:latin typeface="宋体" panose="02010600030101010101" pitchFamily="2" charset="-122"/>
                <a:cs typeface="宋体" panose="02010600030101010101" pitchFamily="2" charset="-122"/>
              </a:rPr>
              <a:t>.</a:t>
            </a:r>
            <a:r>
              <a:rPr lang="zh-CN" sz="1600" dirty="0">
                <a:latin typeface="+mn-ea"/>
                <a:ea typeface="+mn-ea"/>
                <a:cs typeface="+mn-ea"/>
              </a:rPr>
              <a:t>属具油缸移位</a:t>
            </a:r>
            <a:r>
              <a:rPr lang="zh-CN" sz="1600" dirty="0">
                <a:latin typeface="+mn-ea"/>
                <a:ea typeface="+mn-ea"/>
                <a:cs typeface="+mn-ea"/>
                <a:sym typeface="+mn-ea"/>
              </a:rPr>
              <a:t>（如</a:t>
            </a:r>
            <a:r>
              <a:rPr lang="en-US" altLang="zh-CN" sz="1600" dirty="0">
                <a:latin typeface="+mn-ea"/>
                <a:ea typeface="+mn-ea"/>
                <a:cs typeface="+mn-ea"/>
                <a:sym typeface="+mn-ea"/>
              </a:rPr>
              <a:t>,</a:t>
            </a:r>
            <a:r>
              <a:rPr lang="zh-CN" sz="1600" dirty="0">
                <a:latin typeface="+mn-ea"/>
                <a:ea typeface="+mn-ea"/>
                <a:cs typeface="+mn-ea"/>
                <a:sym typeface="+mn-ea"/>
              </a:rPr>
              <a:t>侧移器）</a:t>
            </a:r>
            <a:r>
              <a:rPr lang="zh-CN" sz="1600" dirty="0">
                <a:latin typeface="+mn-ea"/>
                <a:ea typeface="+mn-ea"/>
                <a:cs typeface="+mn-ea"/>
              </a:rPr>
              <a:t>：</a:t>
            </a:r>
            <a:endParaRPr lang="zh-CN" sz="1600" dirty="0">
              <a:latin typeface="+mn-ea"/>
              <a:ea typeface="+mn-ea"/>
              <a:cs typeface="+mn-ea"/>
            </a:endParaRPr>
          </a:p>
          <a:p>
            <a:r>
              <a:rPr lang="zh-CN" sz="1600" dirty="0">
                <a:latin typeface="+mn-ea"/>
                <a:ea typeface="+mn-ea"/>
                <a:cs typeface="+mn-ea"/>
              </a:rPr>
              <a:t>    </a:t>
            </a:r>
            <a:r>
              <a:rPr lang="zh-CN" sz="1600" dirty="0">
                <a:latin typeface="+mn-ea"/>
                <a:ea typeface="+mn-ea"/>
                <a:cs typeface="+mn-ea"/>
                <a:sym typeface="+mn-ea"/>
              </a:rPr>
              <a:t> 操纵操纵杆使主阀位于左移动位时主阀内油液的流动方向：工作泵给侧移油缸大腔供油，油缸小腔油液经过换向阀回流到油箱。</a:t>
            </a:r>
            <a:endParaRPr lang="zh-CN" sz="1600" dirty="0">
              <a:latin typeface="+mn-ea"/>
              <a:ea typeface="+mn-ea"/>
              <a:cs typeface="+mn-ea"/>
              <a:sym typeface="+mn-ea"/>
            </a:endParaRPr>
          </a:p>
          <a:p>
            <a:r>
              <a:rPr lang="zh-CN" sz="1600" dirty="0">
                <a:latin typeface="+mn-ea"/>
                <a:ea typeface="+mn-ea"/>
                <a:cs typeface="+mn-ea"/>
                <a:sym typeface="+mn-ea"/>
              </a:rPr>
              <a:t>Attachment cylinder displacement (e.g., side shifter) :</a:t>
            </a:r>
            <a:endParaRPr lang="zh-CN" sz="1600" dirty="0">
              <a:latin typeface="+mn-ea"/>
              <a:ea typeface="+mn-ea"/>
              <a:cs typeface="+mn-ea"/>
              <a:sym typeface="+mn-ea"/>
            </a:endParaRPr>
          </a:p>
          <a:p>
            <a:r>
              <a:rPr lang="zh-CN" sz="1600" dirty="0">
                <a:latin typeface="+mn-ea"/>
                <a:ea typeface="+mn-ea"/>
                <a:cs typeface="+mn-ea"/>
                <a:sym typeface="+mn-ea"/>
              </a:rPr>
              <a:t>When the control lever is operated to position the main valve in the left moving position, the flow direction of the oil in the main valve is as follows: The working pump supplies oil to the large chamber of the side-moving cylinder, and the oil in the small chamber of the cylinder flows back to the oil tank through the reversing valve.</a:t>
            </a:r>
            <a:endParaRPr lang="zh-CN" sz="1600" dirty="0">
              <a:latin typeface="+mn-ea"/>
              <a:ea typeface="+mn-ea"/>
              <a:cs typeface="+mn-ea"/>
              <a:sym typeface="+mn-ea"/>
            </a:endParaRPr>
          </a:p>
        </p:txBody>
      </p:sp>
      <p:pic>
        <p:nvPicPr>
          <p:cNvPr id="5" name="图片 4"/>
          <p:cNvPicPr>
            <a:picLocks noChangeAspect="1"/>
          </p:cNvPicPr>
          <p:nvPr/>
        </p:nvPicPr>
        <p:blipFill>
          <a:blip r:embed="rId1"/>
          <a:stretch>
            <a:fillRect/>
          </a:stretch>
        </p:blipFill>
        <p:spPr>
          <a:xfrm>
            <a:off x="3155315" y="3055620"/>
            <a:ext cx="6127115" cy="3026410"/>
          </a:xfrm>
          <a:prstGeom prst="rect">
            <a:avLst/>
          </a:prstGeom>
        </p:spPr>
      </p:pic>
      <p:grpSp>
        <p:nvGrpSpPr>
          <p:cNvPr id="12" name="组合 11"/>
          <p:cNvGrpSpPr/>
          <p:nvPr/>
        </p:nvGrpSpPr>
        <p:grpSpPr>
          <a:xfrm>
            <a:off x="3394710" y="6082030"/>
            <a:ext cx="4914265" cy="522124"/>
            <a:chOff x="3205" y="9741"/>
            <a:chExt cx="7434" cy="1323"/>
          </a:xfrm>
        </p:grpSpPr>
        <p:grpSp>
          <p:nvGrpSpPr>
            <p:cNvPr id="13" name="组合 12"/>
            <p:cNvGrpSpPr/>
            <p:nvPr/>
          </p:nvGrpSpPr>
          <p:grpSpPr>
            <a:xfrm>
              <a:off x="7808" y="9741"/>
              <a:ext cx="2831" cy="1323"/>
              <a:chOff x="2852" y="9279"/>
              <a:chExt cx="2831" cy="1323"/>
            </a:xfrm>
          </p:grpSpPr>
          <p:cxnSp>
            <p:nvCxnSpPr>
              <p:cNvPr id="14" name="直接连接符 13"/>
              <p:cNvCxnSpPr/>
              <p:nvPr/>
            </p:nvCxnSpPr>
            <p:spPr>
              <a:xfrm>
                <a:off x="2852" y="9954"/>
                <a:ext cx="1455"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4307" y="9279"/>
                <a:ext cx="1376" cy="1323"/>
              </a:xfrm>
              <a:prstGeom prst="rect">
                <a:avLst/>
              </a:prstGeom>
              <a:noFill/>
            </p:spPr>
            <p:txBody>
              <a:bodyPr wrap="square" rtlCol="0">
                <a:spAutoFit/>
              </a:bodyPr>
              <a:p>
                <a:r>
                  <a:rPr lang="zh-CN" altLang="en-US" sz="1400"/>
                  <a:t>回油</a:t>
                </a:r>
                <a:endParaRPr lang="zh-CN" altLang="en-US" sz="1400"/>
              </a:p>
              <a:p>
                <a:r>
                  <a:rPr lang="en-US" altLang="zh-CN" sz="1400">
                    <a:sym typeface="+mn-ea"/>
                  </a:rPr>
                  <a:t>Oil return</a:t>
                </a:r>
                <a:endParaRPr lang="zh-CN" altLang="en-US" sz="1400"/>
              </a:p>
            </p:txBody>
          </p:sp>
        </p:grpSp>
        <p:grpSp>
          <p:nvGrpSpPr>
            <p:cNvPr id="17" name="组合 16"/>
            <p:cNvGrpSpPr/>
            <p:nvPr/>
          </p:nvGrpSpPr>
          <p:grpSpPr>
            <a:xfrm>
              <a:off x="3205" y="9741"/>
              <a:ext cx="3701" cy="1323"/>
              <a:chOff x="2851" y="9279"/>
              <a:chExt cx="3701" cy="1323"/>
            </a:xfrm>
          </p:grpSpPr>
          <p:cxnSp>
            <p:nvCxnSpPr>
              <p:cNvPr id="49" name="直接连接符 48"/>
              <p:cNvCxnSpPr/>
              <p:nvPr/>
            </p:nvCxnSpPr>
            <p:spPr>
              <a:xfrm>
                <a:off x="2851" y="9953"/>
                <a:ext cx="1455"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50" name="文本框 49"/>
              <p:cNvSpPr txBox="1"/>
              <p:nvPr/>
            </p:nvSpPr>
            <p:spPr>
              <a:xfrm>
                <a:off x="4307" y="9279"/>
                <a:ext cx="2245" cy="1323"/>
              </a:xfrm>
              <a:prstGeom prst="rect">
                <a:avLst/>
              </a:prstGeom>
              <a:noFill/>
            </p:spPr>
            <p:txBody>
              <a:bodyPr wrap="square" rtlCol="0">
                <a:spAutoFit/>
              </a:bodyPr>
              <a:p>
                <a:r>
                  <a:rPr lang="zh-CN" altLang="en-US" sz="1400"/>
                  <a:t>高压油</a:t>
                </a:r>
                <a:endParaRPr lang="zh-CN" altLang="en-US" sz="1400"/>
              </a:p>
              <a:p>
                <a:r>
                  <a:rPr lang="en-US" altLang="zh-CN" sz="1400"/>
                  <a:t>high-pressure oil</a:t>
                </a:r>
                <a:endParaRPr lang="en-US" altLang="zh-CN" sz="1400"/>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54635" y="839470"/>
            <a:ext cx="11682730"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3.3.2</a:t>
            </a:r>
            <a:r>
              <a:rPr lang="zh-CN" altLang="en-US" sz="2000">
                <a:effectLst>
                  <a:outerShdw blurRad="38100" dist="19050" dir="2700000" algn="tl" rotWithShape="0">
                    <a:schemeClr val="dk1">
                      <a:alpha val="40000"/>
                    </a:schemeClr>
                  </a:outerShdw>
                </a:effectLst>
                <a:sym typeface="+mn-ea"/>
              </a:rPr>
              <a:t>、多路换向阀（</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2.0-3.8t</a:t>
            </a:r>
            <a:r>
              <a:rPr lang="zh-CN" altLang="en-US" sz="2000">
                <a:effectLst>
                  <a:outerShdw blurRad="38100" dist="19050" dir="2700000" algn="tl" rotWithShape="0">
                    <a:schemeClr val="dk1">
                      <a:alpha val="40000"/>
                    </a:schemeClr>
                  </a:outerShdw>
                </a:effectLst>
                <a:sym typeface="+mn-ea"/>
              </a:rPr>
              <a:t>机型）</a:t>
            </a:r>
            <a:r>
              <a:rPr lang="zh-CN" altLang="en-US" sz="2000">
                <a:effectLst>
                  <a:outerShdw blurRad="38100" dist="19050" dir="2700000" algn="tl" rotWithShape="0">
                    <a:schemeClr val="dk1">
                      <a:alpha val="40000"/>
                    </a:schemeClr>
                  </a:outerShdw>
                </a:effectLst>
                <a:sym typeface="+mn-ea"/>
              </a:rPr>
              <a:t>Multi-way directional control valve (E Series </a:t>
            </a:r>
            <a:r>
              <a:rPr lang="en-US" altLang="zh-CN" sz="2000">
                <a:effectLst>
                  <a:outerShdw blurRad="38100" dist="19050" dir="2700000" algn="tl" rotWithShape="0">
                    <a:schemeClr val="dk1">
                      <a:alpha val="40000"/>
                    </a:schemeClr>
                  </a:outerShdw>
                </a:effectLst>
                <a:sym typeface="+mn-ea"/>
              </a:rPr>
              <a:t>2</a:t>
            </a:r>
            <a:r>
              <a:rPr lang="en-US" altLang="zh-CN" sz="2000">
                <a:effectLst>
                  <a:outerShdw blurRad="38100" dist="19050" dir="2700000" algn="tl" rotWithShape="0">
                    <a:schemeClr val="dk1">
                      <a:alpha val="40000"/>
                    </a:schemeClr>
                  </a:outerShdw>
                </a:effectLst>
                <a:sym typeface="+mn-ea"/>
              </a:rPr>
              <a:t>.0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3.8</a:t>
            </a:r>
            <a:r>
              <a:rPr lang="zh-CN" altLang="en-US" sz="2000">
                <a:effectLst>
                  <a:outerShdw blurRad="38100" dist="19050" dir="2700000" algn="tl" rotWithShape="0">
                    <a:schemeClr val="dk1">
                      <a:alpha val="40000"/>
                    </a:schemeClr>
                  </a:outerShdw>
                </a:effectLst>
                <a:sym typeface="+mn-ea"/>
              </a:rPr>
              <a:t>t model)</a:t>
            </a:r>
            <a:endParaRPr lang="en-US" altLang="zh-CN" sz="2000">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767080" y="1238250"/>
            <a:ext cx="10516235" cy="1814830"/>
          </a:xfrm>
          <a:prstGeom prst="rect">
            <a:avLst/>
          </a:prstGeom>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600" dirty="0">
                <a:latin typeface="宋体" panose="02010600030101010101" pitchFamily="2" charset="-122"/>
                <a:cs typeface="宋体" panose="02010600030101010101" pitchFamily="2" charset="-122"/>
              </a:rPr>
              <a:t>7</a:t>
            </a:r>
            <a:r>
              <a:rPr lang="zh-CN" sz="1600" dirty="0">
                <a:latin typeface="宋体" panose="02010600030101010101" pitchFamily="2" charset="-122"/>
                <a:cs typeface="宋体" panose="02010600030101010101" pitchFamily="2" charset="-122"/>
              </a:rPr>
              <a:t>.</a:t>
            </a:r>
            <a:r>
              <a:rPr lang="zh-CN" sz="1600" dirty="0">
                <a:latin typeface="+mn-ea"/>
                <a:ea typeface="+mn-ea"/>
                <a:cs typeface="+mn-ea"/>
                <a:sym typeface="+mn-ea"/>
              </a:rPr>
              <a:t>属具油缸移位（如：侧移器）：</a:t>
            </a:r>
            <a:endParaRPr lang="zh-CN" sz="1600" dirty="0">
              <a:latin typeface="+mn-ea"/>
              <a:ea typeface="+mn-ea"/>
              <a:cs typeface="+mn-ea"/>
            </a:endParaRPr>
          </a:p>
          <a:p>
            <a:r>
              <a:rPr lang="zh-CN" sz="1600" dirty="0">
                <a:latin typeface="+mn-ea"/>
                <a:ea typeface="+mn-ea"/>
                <a:cs typeface="+mn-ea"/>
              </a:rPr>
              <a:t>    </a:t>
            </a:r>
            <a:r>
              <a:rPr lang="zh-CN" sz="1600" dirty="0">
                <a:latin typeface="+mn-ea"/>
                <a:ea typeface="+mn-ea"/>
                <a:cs typeface="+mn-ea"/>
                <a:sym typeface="+mn-ea"/>
              </a:rPr>
              <a:t> 操纵操纵杆使主阀位于右移位时主阀内油液的流动方向：工作泵给侧移油缸油缸小腔供油，油缸大腔油液经过换向阀回流到油箱。</a:t>
            </a:r>
            <a:endParaRPr lang="zh-CN" sz="1600" dirty="0">
              <a:latin typeface="+mn-ea"/>
              <a:ea typeface="+mn-ea"/>
              <a:cs typeface="+mn-ea"/>
              <a:sym typeface="+mn-ea"/>
            </a:endParaRPr>
          </a:p>
          <a:p>
            <a:r>
              <a:rPr lang="zh-CN" sz="1600" dirty="0">
                <a:latin typeface="+mn-ea"/>
                <a:ea typeface="+mn-ea"/>
                <a:cs typeface="+mn-ea"/>
                <a:sym typeface="+mn-ea"/>
              </a:rPr>
              <a:t>Accessory cylinder displacement (e.g., side shifter) :</a:t>
            </a:r>
            <a:endParaRPr lang="zh-CN" sz="1600" dirty="0">
              <a:latin typeface="+mn-ea"/>
              <a:ea typeface="+mn-ea"/>
              <a:cs typeface="+mn-ea"/>
              <a:sym typeface="+mn-ea"/>
            </a:endParaRPr>
          </a:p>
          <a:p>
            <a:r>
              <a:rPr lang="zh-CN" sz="1600" dirty="0">
                <a:latin typeface="+mn-ea"/>
                <a:ea typeface="+mn-ea"/>
                <a:cs typeface="+mn-ea"/>
                <a:sym typeface="+mn-ea"/>
              </a:rPr>
              <a:t>When the main valve is shifted to the right by operating the control lever, the flow direction of the oil in the main valve is as follows: The working pump supplies oil to the small chamber of the side-shifting cylinder, and the oil in the large chamber of the cylinder flows back to the oil tank through the reversing valve.</a:t>
            </a:r>
            <a:endParaRPr lang="zh-CN" sz="1600" dirty="0">
              <a:latin typeface="+mn-ea"/>
              <a:ea typeface="+mn-ea"/>
              <a:cs typeface="+mn-ea"/>
              <a:sym typeface="+mn-ea"/>
            </a:endParaRPr>
          </a:p>
        </p:txBody>
      </p:sp>
      <p:grpSp>
        <p:nvGrpSpPr>
          <p:cNvPr id="12" name="组合 11"/>
          <p:cNvGrpSpPr/>
          <p:nvPr/>
        </p:nvGrpSpPr>
        <p:grpSpPr>
          <a:xfrm>
            <a:off x="3404235" y="6148705"/>
            <a:ext cx="4914265" cy="522124"/>
            <a:chOff x="3205" y="9741"/>
            <a:chExt cx="7434" cy="1323"/>
          </a:xfrm>
        </p:grpSpPr>
        <p:grpSp>
          <p:nvGrpSpPr>
            <p:cNvPr id="13" name="组合 12"/>
            <p:cNvGrpSpPr/>
            <p:nvPr/>
          </p:nvGrpSpPr>
          <p:grpSpPr>
            <a:xfrm>
              <a:off x="7808" y="9741"/>
              <a:ext cx="2831" cy="1323"/>
              <a:chOff x="2852" y="9279"/>
              <a:chExt cx="2831" cy="1323"/>
            </a:xfrm>
          </p:grpSpPr>
          <p:cxnSp>
            <p:nvCxnSpPr>
              <p:cNvPr id="14" name="直接连接符 13"/>
              <p:cNvCxnSpPr/>
              <p:nvPr/>
            </p:nvCxnSpPr>
            <p:spPr>
              <a:xfrm>
                <a:off x="2852" y="9954"/>
                <a:ext cx="1455" cy="0"/>
              </a:xfrm>
              <a:prstGeom prst="line">
                <a:avLst/>
              </a:prstGeom>
              <a:ln w="15875">
                <a:solidFill>
                  <a:srgbClr val="0066FF"/>
                </a:solidFill>
              </a:ln>
            </p:spPr>
            <p:style>
              <a:lnRef idx="2">
                <a:schemeClr val="accent1"/>
              </a:lnRef>
              <a:fillRef idx="0">
                <a:schemeClr val="accent1"/>
              </a:fillRef>
              <a:effectRef idx="1">
                <a:schemeClr val="accent1"/>
              </a:effectRef>
              <a:fontRef idx="minor">
                <a:schemeClr val="tx1"/>
              </a:fontRef>
            </p:style>
          </p:cxnSp>
          <p:sp>
            <p:nvSpPr>
              <p:cNvPr id="15" name="文本框 14"/>
              <p:cNvSpPr txBox="1"/>
              <p:nvPr/>
            </p:nvSpPr>
            <p:spPr>
              <a:xfrm>
                <a:off x="4307" y="9279"/>
                <a:ext cx="1376" cy="1323"/>
              </a:xfrm>
              <a:prstGeom prst="rect">
                <a:avLst/>
              </a:prstGeom>
              <a:noFill/>
            </p:spPr>
            <p:txBody>
              <a:bodyPr wrap="square" rtlCol="0">
                <a:spAutoFit/>
              </a:bodyPr>
              <a:p>
                <a:r>
                  <a:rPr lang="zh-CN" altLang="en-US" sz="1400"/>
                  <a:t>回油</a:t>
                </a:r>
                <a:endParaRPr lang="zh-CN" altLang="en-US" sz="1400"/>
              </a:p>
              <a:p>
                <a:r>
                  <a:rPr lang="en-US" altLang="zh-CN" sz="1400">
                    <a:sym typeface="+mn-ea"/>
                  </a:rPr>
                  <a:t>Oil return</a:t>
                </a:r>
                <a:endParaRPr lang="zh-CN" altLang="en-US" sz="1400"/>
              </a:p>
            </p:txBody>
          </p:sp>
        </p:grpSp>
        <p:grpSp>
          <p:nvGrpSpPr>
            <p:cNvPr id="17" name="组合 16"/>
            <p:cNvGrpSpPr/>
            <p:nvPr/>
          </p:nvGrpSpPr>
          <p:grpSpPr>
            <a:xfrm>
              <a:off x="3205" y="9741"/>
              <a:ext cx="3701" cy="1323"/>
              <a:chOff x="2851" y="9279"/>
              <a:chExt cx="3701" cy="1323"/>
            </a:xfrm>
          </p:grpSpPr>
          <p:cxnSp>
            <p:nvCxnSpPr>
              <p:cNvPr id="49" name="直接连接符 48"/>
              <p:cNvCxnSpPr/>
              <p:nvPr/>
            </p:nvCxnSpPr>
            <p:spPr>
              <a:xfrm>
                <a:off x="2851" y="9953"/>
                <a:ext cx="1455" cy="0"/>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sp>
            <p:nvSpPr>
              <p:cNvPr id="50" name="文本框 49"/>
              <p:cNvSpPr txBox="1"/>
              <p:nvPr/>
            </p:nvSpPr>
            <p:spPr>
              <a:xfrm>
                <a:off x="4307" y="9279"/>
                <a:ext cx="2245" cy="1323"/>
              </a:xfrm>
              <a:prstGeom prst="rect">
                <a:avLst/>
              </a:prstGeom>
              <a:noFill/>
            </p:spPr>
            <p:txBody>
              <a:bodyPr wrap="square" rtlCol="0">
                <a:spAutoFit/>
              </a:bodyPr>
              <a:p>
                <a:r>
                  <a:rPr lang="zh-CN" altLang="en-US" sz="1400"/>
                  <a:t>高压油</a:t>
                </a:r>
                <a:endParaRPr lang="zh-CN" altLang="en-US" sz="1400"/>
              </a:p>
              <a:p>
                <a:r>
                  <a:rPr lang="en-US" altLang="zh-CN" sz="1400"/>
                  <a:t>high-pressure oil</a:t>
                </a:r>
                <a:endParaRPr lang="en-US" altLang="zh-CN" sz="1400"/>
              </a:p>
            </p:txBody>
          </p:sp>
        </p:grpSp>
      </p:grpSp>
      <p:pic>
        <p:nvPicPr>
          <p:cNvPr id="5" name="图片 4"/>
          <p:cNvPicPr>
            <a:picLocks noChangeAspect="1"/>
          </p:cNvPicPr>
          <p:nvPr/>
        </p:nvPicPr>
        <p:blipFill>
          <a:blip r:embed="rId1"/>
          <a:stretch>
            <a:fillRect/>
          </a:stretch>
        </p:blipFill>
        <p:spPr>
          <a:xfrm>
            <a:off x="2985770" y="3053080"/>
            <a:ext cx="6221095" cy="31083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542290" y="748030"/>
            <a:ext cx="10740390" cy="5969635"/>
          </a:xfrm>
          <a:prstGeom prst="rect">
            <a:avLst/>
          </a:prstGeom>
          <a:noFill/>
        </p:spPr>
        <p:txBody>
          <a:bodyPr wrap="square" rtlCol="0" anchor="t">
            <a:spAutoFit/>
          </a:bodyPr>
          <a:p>
            <a:r>
              <a:rPr lang="zh-CN" sz="2000">
                <a:solidFill>
                  <a:schemeClr val="tx1"/>
                </a:solidFill>
                <a:effectLst>
                  <a:outerShdw blurRad="38100" dist="19050" dir="2700000" algn="tl" rotWithShape="0">
                    <a:schemeClr val="dk1">
                      <a:alpha val="40000"/>
                    </a:schemeClr>
                  </a:outerShdw>
                </a:effectLst>
              </a:rPr>
              <a:t>液压传动系统 Hydraulic Transmission System</a:t>
            </a:r>
            <a:endParaRPr lang="zh-CN" sz="2000">
              <a:solidFill>
                <a:schemeClr val="tx1"/>
              </a:solidFill>
              <a:effectLst>
                <a:outerShdw blurRad="38100" dist="19050" dir="2700000" algn="tl" rotWithShape="0">
                  <a:schemeClr val="dk1">
                    <a:alpha val="40000"/>
                  </a:schemeClr>
                </a:outerShdw>
              </a:effectLst>
            </a:endParaRPr>
          </a:p>
          <a:p>
            <a:r>
              <a:rPr lang="zh-CN" b="1">
                <a:solidFill>
                  <a:schemeClr val="tx1"/>
                </a:solidFill>
                <a:effectLst/>
              </a:rPr>
              <a:t>优点 </a:t>
            </a:r>
            <a:r>
              <a:rPr lang="en-US" altLang="zh-CN" b="1">
                <a:solidFill>
                  <a:schemeClr val="tx1"/>
                </a:solidFill>
                <a:effectLst/>
              </a:rPr>
              <a:t>A</a:t>
            </a:r>
            <a:r>
              <a:rPr lang="zh-CN" b="1">
                <a:solidFill>
                  <a:schemeClr val="tx1"/>
                </a:solidFill>
                <a:effectLst/>
              </a:rPr>
              <a:t>dvantage</a:t>
            </a:r>
            <a:endParaRPr lang="zh-CN" b="1">
              <a:solidFill>
                <a:schemeClr val="tx1"/>
              </a:solidFill>
              <a:effectLst/>
            </a:endParaRPr>
          </a:p>
          <a:p>
            <a:pPr marL="285750" indent="-285750">
              <a:buFont typeface="Wingdings" panose="05000000000000000000" charset="0"/>
              <a:buChar char="Ø"/>
            </a:pPr>
            <a:r>
              <a:rPr lang="zh-CN" sz="1600">
                <a:solidFill>
                  <a:schemeClr val="tx1"/>
                </a:solidFill>
                <a:effectLst/>
              </a:rPr>
              <a:t>结构紧凑、管路便于布置、运动平稳、控制方便等</a:t>
            </a:r>
            <a:endParaRPr lang="zh-CN" sz="1600">
              <a:solidFill>
                <a:schemeClr val="tx1"/>
              </a:solidFill>
              <a:effectLst/>
            </a:endParaRPr>
          </a:p>
          <a:p>
            <a:pPr indent="0">
              <a:lnSpc>
                <a:spcPct val="100000"/>
              </a:lnSpc>
              <a:buFont typeface="Wingdings" panose="05000000000000000000" pitchFamily="2" charset="2"/>
              <a:buNone/>
            </a:pPr>
            <a:r>
              <a:rPr lang="zh-CN" altLang="en-US" sz="1600">
                <a:sym typeface="+mn-ea"/>
              </a:rPr>
              <a:t>Compact structure, easy pipeline layout, smooth movement, convenient control, etc</a:t>
            </a:r>
            <a:endParaRPr lang="zh-CN" altLang="en-US" sz="1600" b="1">
              <a:sym typeface="+mn-ea"/>
            </a:endParaRPr>
          </a:p>
          <a:p>
            <a:pPr indent="0">
              <a:lnSpc>
                <a:spcPct val="100000"/>
              </a:lnSpc>
              <a:buFont typeface="Wingdings" panose="05000000000000000000" pitchFamily="2" charset="2"/>
              <a:buNone/>
            </a:pPr>
            <a:r>
              <a:rPr lang="zh-CN" altLang="en-US" sz="1600" b="1">
                <a:sym typeface="+mn-ea"/>
              </a:rPr>
              <a:t>组成 </a:t>
            </a:r>
            <a:r>
              <a:rPr lang="en-US" altLang="zh-CN" sz="1600" b="1">
                <a:sym typeface="+mn-ea"/>
              </a:rPr>
              <a:t>C</a:t>
            </a:r>
            <a:r>
              <a:rPr lang="zh-CN" altLang="en-US" sz="1600" b="1">
                <a:sym typeface="+mn-ea"/>
              </a:rPr>
              <a:t>ompose</a:t>
            </a:r>
            <a:endParaRPr lang="zh-CN" altLang="en-US" sz="1600" b="1">
              <a:sym typeface="+mn-ea"/>
            </a:endParaRPr>
          </a:p>
          <a:p>
            <a:pPr marL="285750" indent="-285750">
              <a:lnSpc>
                <a:spcPct val="100000"/>
              </a:lnSpc>
              <a:buFont typeface="Wingdings" panose="05000000000000000000" pitchFamily="2" charset="2"/>
              <a:buChar char="Ø"/>
            </a:pPr>
            <a:r>
              <a:rPr lang="zh-CN" altLang="en-US" sz="1600" b="1">
                <a:sym typeface="+mn-ea"/>
              </a:rPr>
              <a:t>液压动力元件</a:t>
            </a:r>
            <a:r>
              <a:rPr lang="zh-CN" altLang="en-US" sz="1600">
                <a:sym typeface="+mn-ea"/>
              </a:rPr>
              <a:t>：将原动机（电机或发动机）的机械能转化为液压油的压力能；平衡重式叉车多用齿轮泵。</a:t>
            </a:r>
            <a:endParaRPr lang="zh-CN" altLang="en-US" sz="1600">
              <a:sym typeface="+mn-ea"/>
            </a:endParaRPr>
          </a:p>
          <a:p>
            <a:pPr indent="0">
              <a:lnSpc>
                <a:spcPct val="100000"/>
              </a:lnSpc>
              <a:buFont typeface="Wingdings" panose="05000000000000000000" pitchFamily="2" charset="2"/>
              <a:buNone/>
            </a:pPr>
            <a:r>
              <a:rPr lang="zh-CN" altLang="en-US" sz="1400" b="1"/>
              <a:t>Hydraulic power components</a:t>
            </a:r>
            <a:r>
              <a:rPr lang="zh-CN" altLang="en-US" sz="1400"/>
              <a:t>: convert the mechanical energy of the prime mover (motor or engine) into the pressure energy of hydraulic oil; Balanced forklifts often use gear pumps.</a:t>
            </a:r>
            <a:endParaRPr lang="zh-CN" altLang="en-US" sz="1600"/>
          </a:p>
          <a:p>
            <a:pPr marL="285750" indent="-285750">
              <a:lnSpc>
                <a:spcPct val="100000"/>
              </a:lnSpc>
              <a:buFont typeface="Wingdings" panose="05000000000000000000" pitchFamily="2" charset="2"/>
              <a:buChar char="Ø"/>
            </a:pPr>
            <a:r>
              <a:rPr lang="zh-CN" altLang="en-US" sz="1600" b="1">
                <a:sym typeface="+mn-ea"/>
              </a:rPr>
              <a:t>液压执行元件</a:t>
            </a:r>
            <a:r>
              <a:rPr lang="zh-CN" altLang="en-US" sz="1600">
                <a:sym typeface="+mn-ea"/>
              </a:rPr>
              <a:t>：</a:t>
            </a:r>
            <a:r>
              <a:rPr lang="zh-CN" sz="1600">
                <a:sym typeface="+mn-ea"/>
              </a:rPr>
              <a:t>将液压泵提供的液压能转换为机械能；</a:t>
            </a:r>
            <a:r>
              <a:rPr lang="zh-CN" altLang="en-US" sz="1600">
                <a:sym typeface="+mn-ea"/>
              </a:rPr>
              <a:t>平衡重式叉车用油缸；如起升油缸、倾斜油缸、转向油缸等。</a:t>
            </a:r>
            <a:endParaRPr lang="zh-CN" altLang="en-US" sz="1600">
              <a:sym typeface="+mn-ea"/>
            </a:endParaRPr>
          </a:p>
          <a:p>
            <a:pPr indent="0">
              <a:lnSpc>
                <a:spcPct val="100000"/>
              </a:lnSpc>
              <a:buFont typeface="Wingdings" panose="05000000000000000000" pitchFamily="2" charset="2"/>
              <a:buNone/>
            </a:pPr>
            <a:r>
              <a:rPr lang="zh-CN" altLang="en-US" sz="1400" b="1">
                <a:sym typeface="+mn-ea"/>
              </a:rPr>
              <a:t>Hydraulic actuators</a:t>
            </a:r>
            <a:r>
              <a:rPr lang="zh-CN" altLang="en-US" sz="1400">
                <a:sym typeface="+mn-ea"/>
              </a:rPr>
              <a:t>: convert hydraulic energy provided by hydraulic pumps into mechanical energy; Oil cylinder for balanced forklift; Such as lifting cylinders, tilting cylinders, steering cylinders, etc.</a:t>
            </a:r>
            <a:endParaRPr lang="zh-CN" altLang="en-US" sz="1600">
              <a:sym typeface="+mn-ea"/>
            </a:endParaRPr>
          </a:p>
          <a:p>
            <a:pPr marL="285750" indent="-285750">
              <a:lnSpc>
                <a:spcPct val="100000"/>
              </a:lnSpc>
              <a:buFont typeface="Wingdings" panose="05000000000000000000" pitchFamily="2" charset="2"/>
              <a:buChar char="Ø"/>
            </a:pPr>
            <a:r>
              <a:rPr lang="zh-CN" altLang="en-US" sz="1600" b="1">
                <a:sym typeface="+mn-ea"/>
              </a:rPr>
              <a:t>液压控制元件</a:t>
            </a:r>
            <a:r>
              <a:rPr lang="zh-CN" altLang="en-US" sz="1600">
                <a:sym typeface="+mn-ea"/>
              </a:rPr>
              <a:t>：对工作介质的压力、流量和流动方向</a:t>
            </a:r>
            <a:endParaRPr lang="zh-CN" altLang="en-US" sz="1600">
              <a:sym typeface="+mn-ea"/>
            </a:endParaRPr>
          </a:p>
          <a:p>
            <a:pPr indent="0">
              <a:lnSpc>
                <a:spcPct val="100000"/>
              </a:lnSpc>
              <a:buFont typeface="Wingdings" panose="05000000000000000000" pitchFamily="2" charset="2"/>
              <a:buNone/>
            </a:pPr>
            <a:r>
              <a:rPr lang="zh-CN" altLang="en-US" sz="1600">
                <a:sym typeface="+mn-ea"/>
              </a:rPr>
              <a:t>进行调节控制的装置；平衡重式叉车用多路换向阀。</a:t>
            </a:r>
            <a:endParaRPr lang="zh-CN" altLang="en-US" sz="1600">
              <a:sym typeface="+mn-ea"/>
            </a:endParaRPr>
          </a:p>
          <a:p>
            <a:pPr indent="0">
              <a:lnSpc>
                <a:spcPct val="100000"/>
              </a:lnSpc>
              <a:buFont typeface="Wingdings" panose="05000000000000000000" pitchFamily="2" charset="2"/>
              <a:buNone/>
            </a:pPr>
            <a:r>
              <a:rPr lang="zh-CN" altLang="en-US" sz="1400" b="1"/>
              <a:t>Hydraulic control components</a:t>
            </a:r>
            <a:r>
              <a:rPr lang="zh-CN" altLang="en-US" sz="1400"/>
              <a:t>: devices that regulate and control </a:t>
            </a:r>
            <a:endParaRPr lang="zh-CN" altLang="en-US" sz="1400"/>
          </a:p>
          <a:p>
            <a:pPr indent="0">
              <a:lnSpc>
                <a:spcPct val="100000"/>
              </a:lnSpc>
              <a:buFont typeface="Wingdings" panose="05000000000000000000" pitchFamily="2" charset="2"/>
              <a:buNone/>
            </a:pPr>
            <a:r>
              <a:rPr lang="zh-CN" altLang="en-US" sz="1400"/>
              <a:t>the pressure, flow rate, and flow direction of working media; </a:t>
            </a:r>
            <a:endParaRPr lang="zh-CN" altLang="en-US" sz="1400"/>
          </a:p>
          <a:p>
            <a:pPr indent="0">
              <a:lnSpc>
                <a:spcPct val="100000"/>
              </a:lnSpc>
              <a:buFont typeface="Wingdings" panose="05000000000000000000" pitchFamily="2" charset="2"/>
              <a:buNone/>
            </a:pPr>
            <a:r>
              <a:rPr lang="zh-CN" altLang="en-US" sz="1400"/>
              <a:t>Multi directional valve for balanced forklift.</a:t>
            </a:r>
            <a:endParaRPr lang="zh-CN" altLang="en-US" sz="1600"/>
          </a:p>
          <a:p>
            <a:pPr marL="285750" indent="-285750">
              <a:lnSpc>
                <a:spcPct val="100000"/>
              </a:lnSpc>
              <a:buFont typeface="Wingdings" panose="05000000000000000000" pitchFamily="2" charset="2"/>
              <a:buChar char="Ø"/>
            </a:pPr>
            <a:r>
              <a:rPr lang="zh-CN" altLang="en-US" sz="1600" b="1">
                <a:sym typeface="+mn-ea"/>
              </a:rPr>
              <a:t>液压辅助元件</a:t>
            </a:r>
            <a:r>
              <a:rPr lang="zh-CN" altLang="en-US" sz="1600">
                <a:sym typeface="+mn-ea"/>
              </a:rPr>
              <a:t>：为保证液压系统正常工作所需的上述</a:t>
            </a:r>
            <a:endParaRPr lang="zh-CN" altLang="en-US" sz="1600">
              <a:sym typeface="+mn-ea"/>
            </a:endParaRPr>
          </a:p>
          <a:p>
            <a:pPr indent="0">
              <a:lnSpc>
                <a:spcPct val="100000"/>
              </a:lnSpc>
              <a:buFont typeface="Wingdings" panose="05000000000000000000" pitchFamily="2" charset="2"/>
              <a:buNone/>
            </a:pPr>
            <a:r>
              <a:rPr lang="zh-CN" altLang="en-US" sz="1600">
                <a:sym typeface="+mn-ea"/>
              </a:rPr>
              <a:t>三类元件之外的装置；如液压</a:t>
            </a:r>
            <a:r>
              <a:rPr lang="zh-CN" sz="1600">
                <a:sym typeface="+mn-ea"/>
              </a:rPr>
              <a:t>油箱、管路、过滤器等。</a:t>
            </a:r>
            <a:endParaRPr lang="zh-CN" sz="1600">
              <a:sym typeface="+mn-ea"/>
            </a:endParaRPr>
          </a:p>
          <a:p>
            <a:pPr indent="0">
              <a:lnSpc>
                <a:spcPct val="100000"/>
              </a:lnSpc>
              <a:buFont typeface="Wingdings" panose="05000000000000000000" pitchFamily="2" charset="2"/>
              <a:buNone/>
            </a:pPr>
            <a:r>
              <a:rPr lang="zh-CN" altLang="en-US" sz="1400" b="1"/>
              <a:t>Hydraulic auxiliary components</a:t>
            </a:r>
            <a:r>
              <a:rPr lang="zh-CN" altLang="en-US" sz="1400"/>
              <a:t>: devices other than the above three </a:t>
            </a:r>
            <a:endParaRPr lang="zh-CN" altLang="en-US" sz="1400"/>
          </a:p>
          <a:p>
            <a:pPr indent="0">
              <a:lnSpc>
                <a:spcPct val="100000"/>
              </a:lnSpc>
              <a:buFont typeface="Wingdings" panose="05000000000000000000" pitchFamily="2" charset="2"/>
              <a:buNone/>
            </a:pPr>
            <a:r>
              <a:rPr lang="zh-CN" altLang="en-US" sz="1400"/>
              <a:t>types of components required to ensure the normal operation of </a:t>
            </a:r>
            <a:endParaRPr lang="zh-CN" altLang="en-US" sz="1400"/>
          </a:p>
          <a:p>
            <a:pPr indent="0">
              <a:lnSpc>
                <a:spcPct val="100000"/>
              </a:lnSpc>
              <a:buFont typeface="Wingdings" panose="05000000000000000000" pitchFamily="2" charset="2"/>
              <a:buNone/>
            </a:pPr>
            <a:r>
              <a:rPr lang="zh-CN" altLang="en-US" sz="1400"/>
              <a:t>the hydraulic system; Such as hydraulic oil tanks, pipelines, filters, etc.</a:t>
            </a:r>
            <a:endParaRPr lang="zh-CN" altLang="en-US" sz="1600"/>
          </a:p>
          <a:p>
            <a:pPr marL="285750" indent="-285750">
              <a:lnSpc>
                <a:spcPct val="100000"/>
              </a:lnSpc>
              <a:buFont typeface="Wingdings" panose="05000000000000000000" pitchFamily="2" charset="2"/>
              <a:buChar char="Ø"/>
            </a:pPr>
            <a:r>
              <a:rPr lang="zh-CN" altLang="en-US" sz="1600" b="1">
                <a:sym typeface="+mn-ea"/>
              </a:rPr>
              <a:t>工作介质</a:t>
            </a:r>
            <a:r>
              <a:rPr lang="zh-CN" altLang="en-US" sz="1600">
                <a:sym typeface="+mn-ea"/>
              </a:rPr>
              <a:t>：液压系统中进行能量和信号传递的液体；</a:t>
            </a:r>
            <a:endParaRPr lang="zh-CN" altLang="en-US" sz="1600">
              <a:sym typeface="+mn-ea"/>
            </a:endParaRPr>
          </a:p>
          <a:p>
            <a:pPr indent="0">
              <a:lnSpc>
                <a:spcPct val="100000"/>
              </a:lnSpc>
              <a:buFont typeface="Wingdings" panose="05000000000000000000" pitchFamily="2" charset="2"/>
              <a:buNone/>
            </a:pPr>
            <a:r>
              <a:rPr lang="zh-CN" altLang="en-US" sz="1600">
                <a:sym typeface="+mn-ea"/>
              </a:rPr>
              <a:t>一般为抗磨</a:t>
            </a:r>
            <a:r>
              <a:rPr lang="zh-CN" sz="1600">
                <a:sym typeface="+mn-ea"/>
              </a:rPr>
              <a:t>液压油（常用规格：</a:t>
            </a:r>
            <a:r>
              <a:rPr lang="en-US" altLang="zh-CN" sz="1600">
                <a:sym typeface="+mn-ea"/>
              </a:rPr>
              <a:t>L-HM32</a:t>
            </a:r>
            <a:r>
              <a:rPr lang="zh-CN" altLang="en-US" sz="1600">
                <a:sym typeface="+mn-ea"/>
              </a:rPr>
              <a:t>）</a:t>
            </a:r>
            <a:r>
              <a:rPr lang="zh-CN" sz="1600">
                <a:sym typeface="+mn-ea"/>
              </a:rPr>
              <a:t>。</a:t>
            </a:r>
            <a:endParaRPr lang="zh-CN" sz="1600">
              <a:sym typeface="+mn-ea"/>
            </a:endParaRPr>
          </a:p>
          <a:p>
            <a:pPr indent="0">
              <a:lnSpc>
                <a:spcPct val="100000"/>
              </a:lnSpc>
              <a:buFont typeface="Wingdings" panose="05000000000000000000" pitchFamily="2" charset="2"/>
              <a:buNone/>
            </a:pPr>
            <a:r>
              <a:rPr lang="zh-CN" sz="1400" b="1">
                <a:sym typeface="+mn-ea"/>
              </a:rPr>
              <a:t>Working medium</a:t>
            </a:r>
            <a:r>
              <a:rPr lang="zh-CN" sz="1400">
                <a:sym typeface="+mn-ea"/>
              </a:rPr>
              <a:t>: Liquid used for energy and signal transmission in hydraulic systems; </a:t>
            </a:r>
            <a:endParaRPr lang="zh-CN" sz="1400">
              <a:sym typeface="+mn-ea"/>
            </a:endParaRPr>
          </a:p>
          <a:p>
            <a:pPr indent="0">
              <a:lnSpc>
                <a:spcPct val="100000"/>
              </a:lnSpc>
              <a:buFont typeface="Wingdings" panose="05000000000000000000" pitchFamily="2" charset="2"/>
              <a:buNone/>
            </a:pPr>
            <a:r>
              <a:rPr lang="zh-CN" sz="1400">
                <a:sym typeface="+mn-ea"/>
              </a:rPr>
              <a:t>Generally, it is anti-wear hydraulic oil (commonly used specification: L-HM32).</a:t>
            </a:r>
            <a:endParaRPr lang="zh-CN" sz="1400">
              <a:solidFill>
                <a:schemeClr val="tx1"/>
              </a:solidFill>
              <a:effectLst/>
              <a:sym typeface="+mn-ea"/>
            </a:endParaRPr>
          </a:p>
        </p:txBody>
      </p:sp>
      <p:sp>
        <p:nvSpPr>
          <p:cNvPr id="5" name="标题 1"/>
          <p:cNvSpPr/>
          <p:nvPr/>
        </p:nvSpPr>
        <p:spPr>
          <a:xfrm>
            <a:off x="767080" y="111125"/>
            <a:ext cx="10515600" cy="636905"/>
          </a:xfrm>
          <a:prstGeom prst="rect">
            <a:avLst/>
          </a:prstGeom>
          <a:noFill/>
          <a:ln w="9525">
            <a:noFill/>
          </a:ln>
        </p:spPr>
        <p:txBody>
          <a:bodyPr anchor="ctr" anchorCtr="0"/>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defRPr>
            </a:lvl9pPr>
          </a:lstStyle>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一、液压传动系统概述</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Overview of Hydraulic Transmission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7" name="组合 6"/>
          <p:cNvGrpSpPr/>
          <p:nvPr/>
        </p:nvGrpSpPr>
        <p:grpSpPr>
          <a:xfrm>
            <a:off x="6475730" y="3487420"/>
            <a:ext cx="5666740" cy="3055620"/>
            <a:chOff x="2568" y="5770"/>
            <a:chExt cx="8924" cy="4812"/>
          </a:xfrm>
        </p:grpSpPr>
        <p:pic>
          <p:nvPicPr>
            <p:cNvPr id="4" name="图片 3" descr="42"/>
            <p:cNvPicPr>
              <a:picLocks noChangeAspect="1"/>
            </p:cNvPicPr>
            <p:nvPr/>
          </p:nvPicPr>
          <p:blipFill>
            <a:blip r:embed="rId1"/>
            <a:stretch>
              <a:fillRect/>
            </a:stretch>
          </p:blipFill>
          <p:spPr>
            <a:xfrm>
              <a:off x="2568" y="5770"/>
              <a:ext cx="8924" cy="4389"/>
            </a:xfrm>
            <a:prstGeom prst="rect">
              <a:avLst/>
            </a:prstGeom>
          </p:spPr>
        </p:pic>
        <p:sp>
          <p:nvSpPr>
            <p:cNvPr id="6" name="文本框 5"/>
            <p:cNvSpPr txBox="1"/>
            <p:nvPr/>
          </p:nvSpPr>
          <p:spPr>
            <a:xfrm>
              <a:off x="5063" y="10002"/>
              <a:ext cx="5214" cy="580"/>
            </a:xfrm>
            <a:prstGeom prst="rect">
              <a:avLst/>
            </a:prstGeom>
            <a:noFill/>
          </p:spPr>
          <p:txBody>
            <a:bodyPr wrap="square" rtlCol="0" anchor="t">
              <a:spAutoFit/>
            </a:bodyPr>
            <a:p>
              <a:r>
                <a:rPr lang="en-US" altLang="zh-CN"/>
                <a:t>E series electric fork lift truck</a:t>
              </a:r>
              <a:endParaRPr lang="zh-CN" alt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314325" y="842645"/>
            <a:ext cx="10676255" cy="398780"/>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3.3.3</a:t>
            </a:r>
            <a:r>
              <a:rPr lang="zh-CN" altLang="en-US" sz="2000">
                <a:effectLst>
                  <a:outerShdw blurRad="38100" dist="19050" dir="2700000" algn="tl" rotWithShape="0">
                    <a:schemeClr val="dk1">
                      <a:alpha val="40000"/>
                    </a:schemeClr>
                  </a:outerShdw>
                </a:effectLst>
                <a:sym typeface="+mn-ea"/>
              </a:rPr>
              <a:t>、液压油箱Hydraulic oil tank</a:t>
            </a:r>
            <a:endParaRPr lang="zh-CN" altLang="en-US" sz="2000">
              <a:effectLst>
                <a:outerShdw blurRad="38100" dist="19050" dir="2700000" algn="tl" rotWithShape="0">
                  <a:schemeClr val="dk1">
                    <a:alpha val="40000"/>
                  </a:schemeClr>
                </a:outerShdw>
              </a:effectLst>
              <a:sym typeface="+mn-ea"/>
            </a:endParaRPr>
          </a:p>
        </p:txBody>
      </p:sp>
      <p:sp>
        <p:nvSpPr>
          <p:cNvPr id="4" name="矩形 3"/>
          <p:cNvSpPr/>
          <p:nvPr/>
        </p:nvSpPr>
        <p:spPr>
          <a:xfrm>
            <a:off x="767080" y="1241425"/>
            <a:ext cx="10885170" cy="1845310"/>
          </a:xfrm>
          <a:prstGeom prst="rect">
            <a:avLst/>
          </a:prstGeom>
        </p:spPr>
        <p:txBody>
          <a:bodyPr wrap="square">
            <a:spAutoFit/>
          </a:bodyPr>
          <a:p>
            <a:r>
              <a:rPr lang="en-US" altLang="zh-CN" sz="1400" dirty="0">
                <a:latin typeface="+mn-ea"/>
                <a:ea typeface="+mn-ea"/>
                <a:cs typeface="+mn-ea"/>
              </a:rPr>
              <a:t>   </a:t>
            </a:r>
            <a:r>
              <a:rPr lang="en-US" altLang="zh-CN" sz="1600" dirty="0">
                <a:latin typeface="宋体" panose="02010600030101010101" pitchFamily="2" charset="-122"/>
                <a:ea typeface="宋体" panose="02010600030101010101" pitchFamily="2" charset="-122"/>
                <a:cs typeface="宋体" panose="02010600030101010101" pitchFamily="2" charset="-122"/>
              </a:rPr>
              <a:t> </a:t>
            </a:r>
            <a:r>
              <a:rPr lang="zh-CN" altLang="zh-CN" sz="1400" dirty="0">
                <a:latin typeface="+mn-ea"/>
                <a:cs typeface="+mn-ea"/>
              </a:rPr>
              <a:t>液压油箱为</a:t>
            </a:r>
            <a:r>
              <a:rPr lang="zh-CN" altLang="zh-CN" sz="1400" dirty="0">
                <a:solidFill>
                  <a:srgbClr val="404040"/>
                </a:solidFill>
                <a:latin typeface="+mn-ea"/>
                <a:cs typeface="+mn-ea"/>
              </a:rPr>
              <a:t>侧置整体式</a:t>
            </a:r>
            <a:r>
              <a:rPr lang="zh-CN" altLang="zh-CN" sz="1400" dirty="0">
                <a:latin typeface="+mn-ea"/>
                <a:cs typeface="+mn-ea"/>
              </a:rPr>
              <a:t>，位于机器右侧中部的车架上，其作用是储存液压系统工作循环</a:t>
            </a:r>
            <a:r>
              <a:rPr lang="zh-CN" altLang="zh-CN" sz="1400" dirty="0">
                <a:latin typeface="+mn-ea"/>
                <a:cs typeface="+mn-ea"/>
                <a:sym typeface="+mn-ea"/>
              </a:rPr>
              <a:t>和转向</a:t>
            </a:r>
            <a:r>
              <a:rPr lang="zh-CN" altLang="zh-CN" sz="1400" dirty="0">
                <a:latin typeface="+mn-ea"/>
                <a:cs typeface="+mn-ea"/>
              </a:rPr>
              <a:t>所需的液压油，沉淀液压油箱中油液里的污染物，分离油液中的空气，使液压油散热降温。油箱中设置了吸、回油滤，用于过滤液压系统油路中的污染物，以保证液压系统油液的清洁度。下图是液压油箱结构示意图：</a:t>
            </a:r>
            <a:endParaRPr lang="zh-CN" altLang="zh-CN" sz="1400" dirty="0">
              <a:latin typeface="+mn-ea"/>
              <a:cs typeface="+mn-ea"/>
            </a:endParaRPr>
          </a:p>
          <a:p>
            <a:r>
              <a:rPr lang="zh-CN" altLang="zh-CN" sz="1400" dirty="0">
                <a:latin typeface="+mn-ea"/>
                <a:cs typeface="+mn-ea"/>
              </a:rPr>
              <a:t>The hydraulic oil tank is a side-mounted integral type, located on the frame in the middle of the right side of the machine. Its function is to store the hydraulic oil required for the working cycle and steering of the hydraulic system, settle the contaminants in the oil in the hydraulic oil tank, separate the air in the oil, and dissipate and cool the hydraulic oil. The oil tank is equipped with suction and return oil filters to filter out contaminants in the hydraulic system's oil circuit, ensuring the cleanliness of the hydraulic system's oil. The following figure is a schematic diagram of the hydraulic oil tank structure:</a:t>
            </a:r>
            <a:endParaRPr lang="zh-CN" altLang="zh-CN" sz="1400" dirty="0">
              <a:latin typeface="+mn-ea"/>
              <a:cs typeface="+mn-ea"/>
            </a:endParaRPr>
          </a:p>
        </p:txBody>
      </p:sp>
      <p:pic>
        <p:nvPicPr>
          <p:cNvPr id="3" name="图片 2"/>
          <p:cNvPicPr>
            <a:picLocks noChangeAspect="1"/>
          </p:cNvPicPr>
          <p:nvPr/>
        </p:nvPicPr>
        <p:blipFill>
          <a:blip r:embed="rId1"/>
          <a:stretch>
            <a:fillRect/>
          </a:stretch>
        </p:blipFill>
        <p:spPr>
          <a:xfrm>
            <a:off x="52070" y="3342005"/>
            <a:ext cx="4041775" cy="3252470"/>
          </a:xfrm>
          <a:prstGeom prst="rect">
            <a:avLst/>
          </a:prstGeom>
        </p:spPr>
      </p:pic>
      <p:pic>
        <p:nvPicPr>
          <p:cNvPr id="5" name="图片 4"/>
          <p:cNvPicPr>
            <a:picLocks noChangeAspect="1"/>
          </p:cNvPicPr>
          <p:nvPr/>
        </p:nvPicPr>
        <p:blipFill>
          <a:blip r:embed="rId2"/>
          <a:stretch>
            <a:fillRect/>
          </a:stretch>
        </p:blipFill>
        <p:spPr>
          <a:xfrm>
            <a:off x="3764915" y="3086735"/>
            <a:ext cx="1907540" cy="1878330"/>
          </a:xfrm>
          <a:prstGeom prst="rect">
            <a:avLst/>
          </a:prstGeom>
        </p:spPr>
      </p:pic>
      <p:pic>
        <p:nvPicPr>
          <p:cNvPr id="6" name="图片 5"/>
          <p:cNvPicPr>
            <a:picLocks noChangeAspect="1"/>
          </p:cNvPicPr>
          <p:nvPr/>
        </p:nvPicPr>
        <p:blipFill>
          <a:blip r:embed="rId3"/>
          <a:stretch>
            <a:fillRect/>
          </a:stretch>
        </p:blipFill>
        <p:spPr>
          <a:xfrm>
            <a:off x="7054850" y="3409950"/>
            <a:ext cx="4106545" cy="3116580"/>
          </a:xfrm>
          <a:prstGeom prst="rect">
            <a:avLst/>
          </a:prstGeom>
        </p:spPr>
      </p:pic>
      <p:pic>
        <p:nvPicPr>
          <p:cNvPr id="7" name="图片 6"/>
          <p:cNvPicPr>
            <a:picLocks noChangeAspect="1"/>
          </p:cNvPicPr>
          <p:nvPr/>
        </p:nvPicPr>
        <p:blipFill>
          <a:blip r:embed="rId4"/>
          <a:stretch>
            <a:fillRect/>
          </a:stretch>
        </p:blipFill>
        <p:spPr>
          <a:xfrm>
            <a:off x="10069830" y="2903855"/>
            <a:ext cx="2078990" cy="1617345"/>
          </a:xfrm>
          <a:prstGeom prst="rect">
            <a:avLst/>
          </a:prstGeom>
        </p:spPr>
      </p:pic>
      <p:sp>
        <p:nvSpPr>
          <p:cNvPr id="8" name="文本框 7"/>
          <p:cNvSpPr txBox="1"/>
          <p:nvPr/>
        </p:nvSpPr>
        <p:spPr>
          <a:xfrm>
            <a:off x="8089265" y="6297930"/>
            <a:ext cx="2317750" cy="368300"/>
          </a:xfrm>
          <a:prstGeom prst="rect">
            <a:avLst/>
          </a:prstGeom>
          <a:noFill/>
        </p:spPr>
        <p:txBody>
          <a:bodyPr wrap="none" rtlCol="0" anchor="t">
            <a:spAutoFit/>
          </a:bodyPr>
          <a:p>
            <a:pPr algn="l"/>
            <a:r>
              <a:rPr lang="zh-CN" altLang="en-US">
                <a:effectLst>
                  <a:outerShdw blurRad="38100" dist="19050" dir="2700000" algn="tl" rotWithShape="0">
                    <a:schemeClr val="dk1">
                      <a:alpha val="40000"/>
                    </a:schemeClr>
                  </a:outerShdw>
                </a:effectLst>
                <a:sym typeface="+mn-ea"/>
              </a:rPr>
              <a:t>E Series </a:t>
            </a:r>
            <a:r>
              <a:rPr lang="en-US" altLang="zh-CN">
                <a:effectLst>
                  <a:outerShdw blurRad="38100" dist="19050" dir="2700000" algn="tl" rotWithShape="0">
                    <a:schemeClr val="dk1">
                      <a:alpha val="40000"/>
                    </a:schemeClr>
                  </a:outerShdw>
                </a:effectLst>
                <a:sym typeface="+mn-ea"/>
              </a:rPr>
              <a:t>2.0</a:t>
            </a:r>
            <a:r>
              <a:rPr lang="zh-CN" altLang="en-US">
                <a:effectLst>
                  <a:outerShdw blurRad="38100" dist="19050" dir="2700000" algn="tl" rotWithShape="0">
                    <a:schemeClr val="dk1">
                      <a:alpha val="40000"/>
                    </a:schemeClr>
                  </a:outerShdw>
                </a:effectLst>
                <a:sym typeface="+mn-ea"/>
              </a:rPr>
              <a:t>-</a:t>
            </a:r>
            <a:r>
              <a:rPr lang="en-US" altLang="zh-CN">
                <a:effectLst>
                  <a:outerShdw blurRad="38100" dist="19050" dir="2700000" algn="tl" rotWithShape="0">
                    <a:schemeClr val="dk1">
                      <a:alpha val="40000"/>
                    </a:schemeClr>
                  </a:outerShdw>
                </a:effectLst>
                <a:sym typeface="+mn-ea"/>
              </a:rPr>
              <a:t>3.8</a:t>
            </a:r>
            <a:r>
              <a:rPr lang="zh-CN" altLang="en-US">
                <a:effectLst>
                  <a:outerShdw blurRad="38100" dist="19050" dir="2700000" algn="tl" rotWithShape="0">
                    <a:schemeClr val="dk1">
                      <a:alpha val="40000"/>
                    </a:schemeClr>
                  </a:outerShdw>
                </a:effectLst>
                <a:sym typeface="+mn-ea"/>
              </a:rPr>
              <a:t>t model</a:t>
            </a:r>
            <a:endParaRPr lang="zh-CN" altLang="en-US"/>
          </a:p>
        </p:txBody>
      </p:sp>
      <p:sp>
        <p:nvSpPr>
          <p:cNvPr id="9" name="文本框 8"/>
          <p:cNvSpPr txBox="1"/>
          <p:nvPr/>
        </p:nvSpPr>
        <p:spPr>
          <a:xfrm>
            <a:off x="1256030" y="6297930"/>
            <a:ext cx="2317750" cy="368300"/>
          </a:xfrm>
          <a:prstGeom prst="rect">
            <a:avLst/>
          </a:prstGeom>
          <a:noFill/>
        </p:spPr>
        <p:txBody>
          <a:bodyPr wrap="none" rtlCol="0" anchor="t">
            <a:spAutoFit/>
          </a:bodyPr>
          <a:p>
            <a:pPr algn="l"/>
            <a:r>
              <a:rPr lang="zh-CN" altLang="en-US">
                <a:effectLst>
                  <a:outerShdw blurRad="38100" dist="19050" dir="2700000" algn="tl" rotWithShape="0">
                    <a:schemeClr val="dk1">
                      <a:alpha val="40000"/>
                    </a:schemeClr>
                  </a:outerShdw>
                </a:effectLst>
                <a:sym typeface="+mn-ea"/>
              </a:rPr>
              <a:t>E Series </a:t>
            </a:r>
            <a:r>
              <a:rPr lang="en-US" altLang="zh-CN">
                <a:effectLst>
                  <a:outerShdw blurRad="38100" dist="19050" dir="2700000" algn="tl" rotWithShape="0">
                    <a:schemeClr val="dk1">
                      <a:alpha val="40000"/>
                    </a:schemeClr>
                  </a:outerShdw>
                </a:effectLst>
                <a:sym typeface="+mn-ea"/>
              </a:rPr>
              <a:t>4.0</a:t>
            </a:r>
            <a:r>
              <a:rPr lang="zh-CN" altLang="en-US">
                <a:effectLst>
                  <a:outerShdw blurRad="38100" dist="19050" dir="2700000" algn="tl" rotWithShape="0">
                    <a:schemeClr val="dk1">
                      <a:alpha val="40000"/>
                    </a:schemeClr>
                  </a:outerShdw>
                </a:effectLst>
                <a:sym typeface="+mn-ea"/>
              </a:rPr>
              <a:t>-</a:t>
            </a:r>
            <a:r>
              <a:rPr lang="en-US" altLang="zh-CN">
                <a:effectLst>
                  <a:outerShdw blurRad="38100" dist="19050" dir="2700000" algn="tl" rotWithShape="0">
                    <a:schemeClr val="dk1">
                      <a:alpha val="40000"/>
                    </a:schemeClr>
                  </a:outerShdw>
                </a:effectLst>
                <a:sym typeface="+mn-ea"/>
              </a:rPr>
              <a:t>5.0</a:t>
            </a:r>
            <a:r>
              <a:rPr lang="zh-CN" altLang="en-US">
                <a:effectLst>
                  <a:outerShdw blurRad="38100" dist="19050" dir="2700000" algn="tl" rotWithShape="0">
                    <a:schemeClr val="dk1">
                      <a:alpha val="40000"/>
                    </a:schemeClr>
                  </a:outerShdw>
                </a:effectLst>
                <a:sym typeface="+mn-ea"/>
              </a:rPr>
              <a:t>t model</a:t>
            </a:r>
            <a:endParaRPr lang="zh-CN" altLang="en-US"/>
          </a:p>
        </p:txBody>
      </p:sp>
      <p:cxnSp>
        <p:nvCxnSpPr>
          <p:cNvPr id="10" name="直接箭头连接符 9"/>
          <p:cNvCxnSpPr/>
          <p:nvPr/>
        </p:nvCxnSpPr>
        <p:spPr>
          <a:xfrm>
            <a:off x="2329815" y="3342005"/>
            <a:ext cx="170180" cy="102997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flipV="1">
            <a:off x="3220720" y="4822825"/>
            <a:ext cx="1143635" cy="65214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8021955" y="5115560"/>
            <a:ext cx="1431290" cy="86931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9093835" y="3203575"/>
            <a:ext cx="512445" cy="130746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67080" y="3004820"/>
            <a:ext cx="4199255" cy="337185"/>
          </a:xfrm>
          <a:prstGeom prst="rect">
            <a:avLst/>
          </a:prstGeom>
          <a:noFill/>
        </p:spPr>
        <p:txBody>
          <a:bodyPr wrap="square" rtlCol="0">
            <a:spAutoFit/>
          </a:bodyPr>
          <a:p>
            <a:r>
              <a:rPr sz="1600" b="1">
                <a:solidFill>
                  <a:schemeClr val="accent2"/>
                </a:solidFill>
                <a:latin typeface="宋体" panose="02010600030101010101" pitchFamily="2" charset="-122"/>
                <a:ea typeface="宋体" panose="02010600030101010101" pitchFamily="2" charset="-122"/>
              </a:rPr>
              <a:t>Return oil seat + return oil filter</a:t>
            </a:r>
            <a:endParaRPr sz="1600" b="1">
              <a:solidFill>
                <a:schemeClr val="accent2"/>
              </a:solidFill>
              <a:latin typeface="宋体" panose="02010600030101010101" pitchFamily="2" charset="-122"/>
              <a:ea typeface="宋体" panose="02010600030101010101" pitchFamily="2" charset="-122"/>
            </a:endParaRPr>
          </a:p>
        </p:txBody>
      </p:sp>
      <p:sp>
        <p:nvSpPr>
          <p:cNvPr id="14" name="文本框 13"/>
          <p:cNvSpPr txBox="1"/>
          <p:nvPr/>
        </p:nvSpPr>
        <p:spPr>
          <a:xfrm>
            <a:off x="3764915" y="5474970"/>
            <a:ext cx="3997960" cy="337185"/>
          </a:xfrm>
          <a:prstGeom prst="rect">
            <a:avLst/>
          </a:prstGeom>
          <a:noFill/>
        </p:spPr>
        <p:txBody>
          <a:bodyPr wrap="square" rtlCol="0">
            <a:spAutoFit/>
          </a:bodyPr>
          <a:p>
            <a:r>
              <a:rPr sz="1600" b="1">
                <a:solidFill>
                  <a:schemeClr val="accent2"/>
                </a:solidFill>
                <a:latin typeface="宋体" panose="02010600030101010101" pitchFamily="2" charset="-122"/>
                <a:ea typeface="宋体" panose="02010600030101010101" pitchFamily="2" charset="-122"/>
              </a:rPr>
              <a:t>Oil suction seat + oil suction filter</a:t>
            </a:r>
            <a:endParaRPr sz="1600" b="1">
              <a:solidFill>
                <a:schemeClr val="accent2"/>
              </a:solidFill>
              <a:latin typeface="宋体" panose="02010600030101010101" pitchFamily="2" charset="-122"/>
              <a:ea typeface="宋体" panose="02010600030101010101" pitchFamily="2" charset="-122"/>
            </a:endParaRPr>
          </a:p>
        </p:txBody>
      </p:sp>
      <p:sp>
        <p:nvSpPr>
          <p:cNvPr id="15" name="文本框 14"/>
          <p:cNvSpPr txBox="1"/>
          <p:nvPr/>
        </p:nvSpPr>
        <p:spPr>
          <a:xfrm>
            <a:off x="6490970" y="5984875"/>
            <a:ext cx="2668270" cy="337185"/>
          </a:xfrm>
          <a:prstGeom prst="rect">
            <a:avLst/>
          </a:prstGeom>
          <a:noFill/>
        </p:spPr>
        <p:txBody>
          <a:bodyPr wrap="square" rtlCol="0">
            <a:spAutoFit/>
          </a:bodyPr>
          <a:p>
            <a:r>
              <a:rPr lang="zh-CN" sz="1600" b="1">
                <a:solidFill>
                  <a:schemeClr val="accent2"/>
                </a:solidFill>
                <a:latin typeface="宋体" panose="02010600030101010101" pitchFamily="2" charset="-122"/>
                <a:ea typeface="宋体" panose="02010600030101010101" pitchFamily="2" charset="-122"/>
              </a:rPr>
              <a:t>Oil-absorbing filter</a:t>
            </a:r>
            <a:endParaRPr lang="zh-CN" sz="1600" b="1">
              <a:solidFill>
                <a:schemeClr val="accent2"/>
              </a:solidFill>
              <a:latin typeface="宋体" panose="02010600030101010101" pitchFamily="2" charset="-122"/>
              <a:ea typeface="宋体" panose="02010600030101010101" pitchFamily="2" charset="-122"/>
            </a:endParaRPr>
          </a:p>
        </p:txBody>
      </p:sp>
      <p:sp>
        <p:nvSpPr>
          <p:cNvPr id="17" name="文本框 16"/>
          <p:cNvSpPr txBox="1"/>
          <p:nvPr/>
        </p:nvSpPr>
        <p:spPr>
          <a:xfrm>
            <a:off x="8089265" y="2903855"/>
            <a:ext cx="2037080" cy="337185"/>
          </a:xfrm>
          <a:prstGeom prst="rect">
            <a:avLst/>
          </a:prstGeom>
          <a:noFill/>
        </p:spPr>
        <p:txBody>
          <a:bodyPr wrap="square" rtlCol="0">
            <a:spAutoFit/>
          </a:bodyPr>
          <a:p>
            <a:r>
              <a:rPr lang="zh-CN" sz="1600" b="1">
                <a:solidFill>
                  <a:schemeClr val="accent2"/>
                </a:solidFill>
                <a:latin typeface="宋体" panose="02010600030101010101" pitchFamily="2" charset="-122"/>
                <a:ea typeface="宋体" panose="02010600030101010101" pitchFamily="2" charset="-122"/>
              </a:rPr>
              <a:t>Oil return seat</a:t>
            </a:r>
            <a:endParaRPr lang="zh-CN" sz="1600" b="1">
              <a:solidFill>
                <a:schemeClr val="accent2"/>
              </a:solidFill>
              <a:latin typeface="宋体" panose="02010600030101010101" pitchFamily="2" charset="-122"/>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四、转向液压系统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Steering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文本框 15"/>
          <p:cNvSpPr txBox="1"/>
          <p:nvPr/>
        </p:nvSpPr>
        <p:spPr>
          <a:xfrm>
            <a:off x="294640" y="839470"/>
            <a:ext cx="11459845" cy="706755"/>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4</a:t>
            </a:r>
            <a:r>
              <a:rPr lang="en-US" altLang="zh-CN" sz="2000">
                <a:effectLst>
                  <a:outerShdw blurRad="38100" dist="19050" dir="2700000" algn="tl" rotWithShape="0">
                    <a:schemeClr val="dk1">
                      <a:alpha val="40000"/>
                    </a:schemeClr>
                  </a:outerShdw>
                </a:effectLst>
                <a:sym typeface="+mn-ea"/>
              </a:rPr>
              <a:t>.1</a:t>
            </a:r>
            <a:r>
              <a:rPr lang="zh-CN" altLang="en-US" sz="2000">
                <a:effectLst>
                  <a:outerShdw blurRad="38100" dist="19050" dir="2700000" algn="tl" rotWithShape="0">
                    <a:schemeClr val="dk1">
                      <a:alpha val="40000"/>
                    </a:schemeClr>
                  </a:outerShdw>
                </a:effectLst>
                <a:sym typeface="+mn-ea"/>
              </a:rPr>
              <a:t>、</a:t>
            </a:r>
            <a:r>
              <a:rPr lang="zh-CN" sz="2000">
                <a:effectLst>
                  <a:outerShdw blurRad="38100" dist="19050" dir="2700000" algn="tl" rotWithShape="0">
                    <a:schemeClr val="dk1">
                      <a:alpha val="40000"/>
                    </a:schemeClr>
                  </a:outerShdw>
                </a:effectLst>
                <a:sym typeface="+mn-ea"/>
              </a:rPr>
              <a:t>转向液压系统原理</a:t>
            </a:r>
            <a:endParaRPr lang="zh-CN" sz="2000">
              <a:effectLst>
                <a:outerShdw blurRad="38100" dist="19050" dir="2700000" algn="tl" rotWithShape="0">
                  <a:schemeClr val="dk1">
                    <a:alpha val="40000"/>
                  </a:schemeClr>
                </a:outerShdw>
              </a:effectLst>
              <a:sym typeface="+mn-ea"/>
            </a:endParaRPr>
          </a:p>
          <a:p>
            <a:r>
              <a:rPr lang="en-US" altLang="zh-CN" sz="2000">
                <a:solidFill>
                  <a:schemeClr val="tx1"/>
                </a:solidFill>
                <a:effectLst>
                  <a:outerShdw blurRad="38100" dist="19050" dir="2700000" algn="tl" rotWithShape="0">
                    <a:schemeClr val="dk1">
                      <a:alpha val="40000"/>
                    </a:schemeClr>
                  </a:outerShdw>
                </a:effectLst>
              </a:rPr>
              <a:t>Principle of steering hydraulic system</a:t>
            </a:r>
            <a:endParaRPr lang="en-US" altLang="zh-CN" sz="2000">
              <a:solidFill>
                <a:schemeClr val="tx1"/>
              </a:solidFill>
              <a:effectLst>
                <a:outerShdw blurRad="38100" dist="19050" dir="2700000" algn="tl" rotWithShape="0">
                  <a:schemeClr val="dk1">
                    <a:alpha val="40000"/>
                  </a:schemeClr>
                </a:outerShdw>
              </a:effectLst>
            </a:endParaRPr>
          </a:p>
        </p:txBody>
      </p:sp>
      <p:sp>
        <p:nvSpPr>
          <p:cNvPr id="10" name="文本框 9"/>
          <p:cNvSpPr txBox="1"/>
          <p:nvPr/>
        </p:nvSpPr>
        <p:spPr>
          <a:xfrm>
            <a:off x="398780" y="1461135"/>
            <a:ext cx="6702425" cy="4523105"/>
          </a:xfrm>
          <a:prstGeom prst="rect">
            <a:avLst/>
          </a:prstGeom>
          <a:noFill/>
        </p:spPr>
        <p:txBody>
          <a:bodyPr wrap="square" rtlCol="0">
            <a:spAutoFit/>
          </a:bodyPr>
          <a:p>
            <a:pPr>
              <a:lnSpc>
                <a:spcPct val="150000"/>
              </a:lnSpc>
            </a:pPr>
            <a:r>
              <a:rPr lang="en-US" altLang="zh-CN" sz="1600">
                <a:latin typeface="+mn-ea"/>
                <a:cs typeface="+mn-ea"/>
              </a:rPr>
              <a:t>1.  </a:t>
            </a:r>
            <a:r>
              <a:rPr lang="zh-CN" altLang="en-US" sz="1600">
                <a:latin typeface="+mn-ea"/>
                <a:cs typeface="+mn-ea"/>
              </a:rPr>
              <a:t>转向液压系统从分配阀取油，通过一个大排量转向器控制后桥的转向油缸实现整机转向。</a:t>
            </a:r>
            <a:endParaRPr lang="zh-CN" altLang="en-US" sz="1600">
              <a:latin typeface="+mn-ea"/>
              <a:cs typeface="+mn-ea"/>
            </a:endParaRPr>
          </a:p>
          <a:p>
            <a:pPr>
              <a:lnSpc>
                <a:spcPct val="150000"/>
              </a:lnSpc>
            </a:pPr>
            <a:r>
              <a:rPr lang="zh-CN" altLang="en-US" sz="1600">
                <a:latin typeface="+mn-ea"/>
                <a:cs typeface="+mn-ea"/>
              </a:rPr>
              <a:t>The steering hydraulic system takes oil from the distribution valve and controls the steering cylinder of the rear axle through a large-displacement steering gear to achieve the overall steering of the machine.</a:t>
            </a:r>
            <a:endParaRPr lang="zh-CN" altLang="en-US" sz="1600">
              <a:latin typeface="+mn-ea"/>
              <a:cs typeface="+mn-ea"/>
            </a:endParaRPr>
          </a:p>
          <a:p>
            <a:pPr>
              <a:lnSpc>
                <a:spcPct val="150000"/>
              </a:lnSpc>
            </a:pPr>
            <a:r>
              <a:rPr lang="en-US" altLang="zh-CN" sz="1600">
                <a:latin typeface="+mn-ea"/>
                <a:cs typeface="+mn-ea"/>
              </a:rPr>
              <a:t>2.  </a:t>
            </a:r>
            <a:r>
              <a:rPr lang="zh-CN" altLang="en-US" sz="1600">
                <a:latin typeface="+mn-ea"/>
                <a:cs typeface="+mn-ea"/>
              </a:rPr>
              <a:t>转向器带负载敏感口，与优先阀</a:t>
            </a:r>
            <a:r>
              <a:rPr lang="zh-CN" altLang="en-US" sz="1600">
                <a:latin typeface="+mn-ea"/>
                <a:cs typeface="+mn-ea"/>
                <a:sym typeface="+mn-ea"/>
              </a:rPr>
              <a:t>及转向泵</a:t>
            </a:r>
            <a:r>
              <a:rPr lang="zh-CN" altLang="en-US" sz="1600">
                <a:latin typeface="+mn-ea"/>
                <a:cs typeface="+mn-ea"/>
              </a:rPr>
              <a:t>配合，实现转向按需供油。</a:t>
            </a:r>
            <a:endParaRPr lang="zh-CN" altLang="en-US" sz="1600">
              <a:latin typeface="+mn-ea"/>
              <a:cs typeface="+mn-ea"/>
            </a:endParaRPr>
          </a:p>
          <a:p>
            <a:pPr>
              <a:lnSpc>
                <a:spcPct val="150000"/>
              </a:lnSpc>
            </a:pPr>
            <a:r>
              <a:rPr lang="en-US" altLang="zh-CN" sz="1600">
                <a:latin typeface="+mn-ea"/>
                <a:cs typeface="+mn-ea"/>
              </a:rPr>
              <a:t>The steering gear is equipped with a load-sensitive port, which, in conjunction with the priority valve and the steering pump, enables on-demand fuel supply for steering</a:t>
            </a:r>
            <a:endParaRPr lang="zh-CN" altLang="en-US" sz="1600">
              <a:latin typeface="+mn-ea"/>
              <a:cs typeface="+mn-ea"/>
            </a:endParaRPr>
          </a:p>
          <a:p>
            <a:pPr>
              <a:lnSpc>
                <a:spcPct val="150000"/>
              </a:lnSpc>
            </a:pPr>
            <a:r>
              <a:rPr lang="en-US" altLang="zh-CN" sz="1600">
                <a:latin typeface="+mn-ea"/>
                <a:cs typeface="+mn-ea"/>
              </a:rPr>
              <a:t>3.  </a:t>
            </a:r>
            <a:r>
              <a:rPr lang="zh-CN" altLang="en-US" sz="1600">
                <a:latin typeface="+mn-ea"/>
                <a:cs typeface="+mn-ea"/>
              </a:rPr>
              <a:t>转向器带单向阀，可减轻方向盘打手现象。</a:t>
            </a:r>
            <a:endParaRPr lang="zh-CN" altLang="en-US" sz="1600">
              <a:latin typeface="+mn-ea"/>
              <a:cs typeface="+mn-ea"/>
            </a:endParaRPr>
          </a:p>
          <a:p>
            <a:pPr>
              <a:lnSpc>
                <a:spcPct val="150000"/>
              </a:lnSpc>
            </a:pPr>
            <a:r>
              <a:rPr lang="zh-CN" altLang="en-US" sz="1600">
                <a:latin typeface="+mn-ea"/>
                <a:cs typeface="+mn-ea"/>
              </a:rPr>
              <a:t>The steering gear is equipped with a check valve, which can reduce the jolt of the steering wheel.</a:t>
            </a:r>
            <a:endParaRPr lang="zh-CN" altLang="en-US" sz="1600">
              <a:latin typeface="+mn-ea"/>
              <a:cs typeface="+mn-ea"/>
            </a:endParaRPr>
          </a:p>
        </p:txBody>
      </p:sp>
      <p:pic>
        <p:nvPicPr>
          <p:cNvPr id="5" name="图片 4"/>
          <p:cNvPicPr>
            <a:picLocks noChangeAspect="1"/>
          </p:cNvPicPr>
          <p:nvPr/>
        </p:nvPicPr>
        <p:blipFill>
          <a:blip r:embed="rId1"/>
          <a:stretch>
            <a:fillRect/>
          </a:stretch>
        </p:blipFill>
        <p:spPr>
          <a:xfrm>
            <a:off x="7101205" y="971550"/>
            <a:ext cx="3834130" cy="5271135"/>
          </a:xfrm>
          <a:prstGeom prst="rect">
            <a:avLst/>
          </a:prstGeom>
        </p:spPr>
      </p:pic>
      <p:cxnSp>
        <p:nvCxnSpPr>
          <p:cNvPr id="12" name="直接箭头连接符 11"/>
          <p:cNvCxnSpPr/>
          <p:nvPr/>
        </p:nvCxnSpPr>
        <p:spPr>
          <a:xfrm flipH="1" flipV="1">
            <a:off x="10010775" y="4838700"/>
            <a:ext cx="884555" cy="143954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343265" y="6242685"/>
            <a:ext cx="3830955" cy="398780"/>
          </a:xfrm>
          <a:prstGeom prst="rect">
            <a:avLst/>
          </a:prstGeom>
          <a:noFill/>
        </p:spPr>
        <p:txBody>
          <a:bodyPr wrap="square" rtlCol="0">
            <a:spAutoFit/>
          </a:bodyPr>
          <a:p>
            <a:r>
              <a:rPr lang="zh-CN" sz="2000" b="1">
                <a:solidFill>
                  <a:schemeClr val="accent2"/>
                </a:solidFill>
                <a:latin typeface="宋体" panose="02010600030101010101" pitchFamily="2" charset="-122"/>
                <a:ea typeface="宋体" panose="02010600030101010101" pitchFamily="2" charset="-122"/>
              </a:rPr>
              <a:t>Load-sensitive steering gear</a:t>
            </a:r>
            <a:endParaRPr lang="zh-CN" sz="2000" b="1">
              <a:solidFill>
                <a:schemeClr val="accent2"/>
              </a:solidFill>
              <a:latin typeface="宋体" panose="02010600030101010101" pitchFamily="2" charset="-122"/>
              <a:ea typeface="宋体" panose="02010600030101010101" pitchFamily="2" charset="-122"/>
            </a:endParaRPr>
          </a:p>
        </p:txBody>
      </p:sp>
      <p:cxnSp>
        <p:nvCxnSpPr>
          <p:cNvPr id="6" name="直接箭头连接符 5"/>
          <p:cNvCxnSpPr>
            <a:stCxn id="7" idx="0"/>
          </p:cNvCxnSpPr>
          <p:nvPr/>
        </p:nvCxnSpPr>
        <p:spPr>
          <a:xfrm flipH="1" flipV="1">
            <a:off x="9696450" y="1703705"/>
            <a:ext cx="1238885" cy="64262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696450" y="2346325"/>
            <a:ext cx="2477770" cy="398780"/>
          </a:xfrm>
          <a:prstGeom prst="rect">
            <a:avLst/>
          </a:prstGeom>
          <a:noFill/>
        </p:spPr>
        <p:txBody>
          <a:bodyPr wrap="square" rtlCol="0">
            <a:spAutoFit/>
          </a:bodyPr>
          <a:p>
            <a:r>
              <a:rPr lang="zh-CN" sz="2000" b="1">
                <a:solidFill>
                  <a:schemeClr val="accent2"/>
                </a:solidFill>
                <a:latin typeface="宋体" panose="02010600030101010101" pitchFamily="2" charset="-122"/>
                <a:ea typeface="宋体" panose="02010600030101010101" pitchFamily="2" charset="-122"/>
              </a:rPr>
              <a:t>Steering cylinder</a:t>
            </a:r>
            <a:endParaRPr lang="zh-CN" sz="2000" b="1">
              <a:solidFill>
                <a:schemeClr val="accent2"/>
              </a:solidFill>
              <a:latin typeface="宋体" panose="02010600030101010101" pitchFamily="2" charset="-122"/>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四、转向液压系统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Steering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248285" y="811530"/>
            <a:ext cx="11447145" cy="706755"/>
          </a:xfrm>
          <a:prstGeom prst="rect">
            <a:avLst/>
          </a:prstGeom>
          <a:noFill/>
        </p:spPr>
        <p:txBody>
          <a:bodyPr wrap="square" rtlCol="0" anchor="t">
            <a:spAutoFit/>
          </a:bodyPr>
          <a:p>
            <a:r>
              <a:rPr lang="en-US" sz="2000">
                <a:solidFill>
                  <a:schemeClr val="tx1"/>
                </a:solidFill>
                <a:effectLst>
                  <a:outerShdw blurRad="38100" dist="19050" dir="2700000" algn="tl" rotWithShape="0">
                    <a:schemeClr val="dk1">
                      <a:alpha val="40000"/>
                    </a:schemeClr>
                  </a:outerShdw>
                </a:effectLst>
              </a:rPr>
              <a:t>4.2</a:t>
            </a:r>
            <a:r>
              <a:rPr lang="zh-CN" altLang="en-US" sz="2000">
                <a:solidFill>
                  <a:schemeClr val="tx1"/>
                </a:solidFill>
                <a:effectLst>
                  <a:outerShdw blurRad="38100" dist="19050" dir="2700000" algn="tl" rotWithShape="0">
                    <a:schemeClr val="dk1">
                      <a:alpha val="40000"/>
                    </a:schemeClr>
                  </a:outerShdw>
                </a:effectLst>
              </a:rPr>
              <a:t>、转向液压系统布局</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a:t>
            </a:r>
            <a:r>
              <a:rPr lang="en-US" altLang="zh-CN" sz="2000">
                <a:effectLst>
                  <a:outerShdw blurRad="38100" dist="19050" dir="2700000" algn="tl" rotWithShape="0">
                    <a:schemeClr val="dk1">
                      <a:alpha val="40000"/>
                    </a:schemeClr>
                  </a:outerShdw>
                </a:effectLst>
                <a:sym typeface="+mn-ea"/>
              </a:rPr>
              <a:t>-3.8t</a:t>
            </a:r>
            <a:r>
              <a:rPr lang="zh-CN" altLang="en-US" sz="2000">
                <a:effectLst>
                  <a:outerShdw blurRad="38100" dist="19050" dir="2700000" algn="tl" rotWithShape="0">
                    <a:schemeClr val="dk1">
                      <a:alpha val="40000"/>
                    </a:schemeClr>
                  </a:outerShdw>
                </a:effectLst>
                <a:sym typeface="+mn-ea"/>
              </a:rPr>
              <a:t>机型）</a:t>
            </a:r>
            <a:endParaRPr lang="zh-CN" altLang="en-US" sz="2000">
              <a:effectLst>
                <a:outerShdw blurRad="38100" dist="19050" dir="2700000" algn="tl" rotWithShape="0">
                  <a:schemeClr val="dk1">
                    <a:alpha val="40000"/>
                  </a:schemeClr>
                </a:outerShdw>
              </a:effectLst>
              <a:sym typeface="+mn-ea"/>
            </a:endParaRPr>
          </a:p>
          <a:p>
            <a:r>
              <a:rPr lang="zh-CN" altLang="en-US" sz="2000">
                <a:effectLst>
                  <a:outerShdw blurRad="38100" dist="19050" dir="2700000" algn="tl" rotWithShape="0">
                    <a:schemeClr val="dk1">
                      <a:alpha val="40000"/>
                    </a:schemeClr>
                  </a:outerShdw>
                </a:effectLst>
                <a:sym typeface="+mn-ea"/>
              </a:rPr>
              <a:t>Steering Hydraulic System Layout (E Series </a:t>
            </a:r>
            <a:r>
              <a:rPr lang="en-US" altLang="zh-CN" sz="2000">
                <a:effectLst>
                  <a:outerShdw blurRad="38100" dist="19050" dir="2700000" algn="tl" rotWithShape="0">
                    <a:schemeClr val="dk1">
                      <a:alpha val="40000"/>
                    </a:schemeClr>
                  </a:outerShdw>
                </a:effectLst>
                <a:sym typeface="+mn-ea"/>
              </a:rPr>
              <a:t>2.0</a:t>
            </a:r>
            <a:r>
              <a:rPr lang="zh-CN" altLang="en-US" sz="2000">
                <a:effectLst>
                  <a:outerShdw blurRad="38100" dist="19050" dir="2700000" algn="tl" rotWithShape="0">
                    <a:schemeClr val="dk1">
                      <a:alpha val="40000"/>
                    </a:schemeClr>
                  </a:outerShdw>
                </a:effectLst>
                <a:sym typeface="+mn-ea"/>
              </a:rPr>
              <a:t>-3.8t Models)</a:t>
            </a:r>
            <a:endParaRPr lang="zh-CN" altLang="en-US" sz="2000">
              <a:effectLst>
                <a:outerShdw blurRad="38100" dist="19050" dir="2700000" algn="tl" rotWithShape="0">
                  <a:schemeClr val="dk1">
                    <a:alpha val="40000"/>
                  </a:schemeClr>
                </a:outerShdw>
              </a:effectLst>
              <a:sym typeface="+mn-ea"/>
            </a:endParaRPr>
          </a:p>
        </p:txBody>
      </p:sp>
      <p:pic>
        <p:nvPicPr>
          <p:cNvPr id="6" name="图片 5"/>
          <p:cNvPicPr>
            <a:picLocks noChangeAspect="1"/>
          </p:cNvPicPr>
          <p:nvPr/>
        </p:nvPicPr>
        <p:blipFill>
          <a:blip r:embed="rId1"/>
          <a:stretch>
            <a:fillRect/>
          </a:stretch>
        </p:blipFill>
        <p:spPr>
          <a:xfrm>
            <a:off x="15240" y="2525395"/>
            <a:ext cx="4526280" cy="3592195"/>
          </a:xfrm>
          <a:prstGeom prst="rect">
            <a:avLst/>
          </a:prstGeom>
        </p:spPr>
      </p:pic>
      <p:grpSp>
        <p:nvGrpSpPr>
          <p:cNvPr id="25" name="组合 24"/>
          <p:cNvGrpSpPr/>
          <p:nvPr/>
        </p:nvGrpSpPr>
        <p:grpSpPr>
          <a:xfrm>
            <a:off x="4418965" y="1561465"/>
            <a:ext cx="7812405" cy="4887595"/>
            <a:chOff x="6934" y="2506"/>
            <a:chExt cx="12303" cy="7697"/>
          </a:xfrm>
        </p:grpSpPr>
        <p:grpSp>
          <p:nvGrpSpPr>
            <p:cNvPr id="3" name="组合 2"/>
            <p:cNvGrpSpPr/>
            <p:nvPr/>
          </p:nvGrpSpPr>
          <p:grpSpPr>
            <a:xfrm>
              <a:off x="6934" y="2704"/>
              <a:ext cx="11906" cy="6977"/>
              <a:chOff x="6934" y="2704"/>
              <a:chExt cx="11906" cy="6977"/>
            </a:xfrm>
          </p:grpSpPr>
          <p:pic>
            <p:nvPicPr>
              <p:cNvPr id="9" name="图片 8"/>
              <p:cNvPicPr>
                <a:picLocks noChangeAspect="1"/>
              </p:cNvPicPr>
              <p:nvPr/>
            </p:nvPicPr>
            <p:blipFill>
              <a:blip r:embed="rId2"/>
              <a:stretch>
                <a:fillRect/>
              </a:stretch>
            </p:blipFill>
            <p:spPr>
              <a:xfrm>
                <a:off x="6934" y="2704"/>
                <a:ext cx="11906" cy="6977"/>
              </a:xfrm>
              <a:prstGeom prst="rect">
                <a:avLst/>
              </a:prstGeom>
            </p:spPr>
          </p:pic>
          <p:cxnSp>
            <p:nvCxnSpPr>
              <p:cNvPr id="11" name="直接箭头连接符 10"/>
              <p:cNvCxnSpPr/>
              <p:nvPr/>
            </p:nvCxnSpPr>
            <p:spPr>
              <a:xfrm flipH="1">
                <a:off x="9129" y="2956"/>
                <a:ext cx="1027" cy="372"/>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12714" y="3775"/>
                <a:ext cx="1027" cy="372"/>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7515" y="7432"/>
                <a:ext cx="903" cy="871"/>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16383" y="8777"/>
                <a:ext cx="691" cy="574"/>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flipV="1">
                <a:off x="8441" y="3977"/>
                <a:ext cx="1029" cy="146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10156" y="2506"/>
              <a:ext cx="8197" cy="822"/>
            </a:xfrm>
            <a:prstGeom prst="rect">
              <a:avLst/>
            </a:prstGeom>
            <a:noFill/>
          </p:spPr>
          <p:txBody>
            <a:bodyPr wrap="square" rtlCol="0">
              <a:spAutoFit/>
            </a:bodyPr>
            <a:p>
              <a:r>
                <a:rPr lang="zh-CN" altLang="en-US" sz="1400" b="1">
                  <a:solidFill>
                    <a:schemeClr val="accent2"/>
                  </a:solidFill>
                  <a:latin typeface="宋体" panose="02010600030101010101" pitchFamily="2" charset="-122"/>
                  <a:ea typeface="宋体" panose="02010600030101010101" pitchFamily="2" charset="-122"/>
                </a:rPr>
                <a:t>The P port of the steering gear is connected to the PF port of the multi-way valve</a:t>
              </a:r>
              <a:endParaRPr lang="zh-CN" altLang="en-US" sz="1400" b="1">
                <a:solidFill>
                  <a:schemeClr val="accent2"/>
                </a:solidFill>
                <a:latin typeface="宋体" panose="02010600030101010101" pitchFamily="2" charset="-122"/>
                <a:ea typeface="宋体" panose="02010600030101010101" pitchFamily="2" charset="-122"/>
              </a:endParaRPr>
            </a:p>
          </p:txBody>
        </p:sp>
        <p:sp>
          <p:nvSpPr>
            <p:cNvPr id="5" name="文本框 4"/>
            <p:cNvSpPr txBox="1"/>
            <p:nvPr/>
          </p:nvSpPr>
          <p:spPr>
            <a:xfrm>
              <a:off x="13741" y="3485"/>
              <a:ext cx="4946" cy="1161"/>
            </a:xfrm>
            <a:prstGeom prst="rect">
              <a:avLst/>
            </a:prstGeom>
            <a:noFill/>
          </p:spPr>
          <p:txBody>
            <a:bodyPr wrap="square" rtlCol="0">
              <a:spAutoFit/>
            </a:bodyPr>
            <a:p>
              <a:r>
                <a:rPr sz="1400" b="1">
                  <a:solidFill>
                    <a:schemeClr val="accent2"/>
                  </a:solidFill>
                  <a:latin typeface="宋体" panose="02010600030101010101" pitchFamily="2" charset="-122"/>
                  <a:ea typeface="宋体" panose="02010600030101010101" pitchFamily="2" charset="-122"/>
                </a:rPr>
                <a:t>The T port of the steering gear is connected to the return oil cover plate</a:t>
              </a:r>
              <a:endParaRPr sz="1400" b="1">
                <a:solidFill>
                  <a:schemeClr val="accent2"/>
                </a:solidFill>
                <a:latin typeface="宋体" panose="02010600030101010101" pitchFamily="2" charset="-122"/>
                <a:ea typeface="宋体" panose="02010600030101010101" pitchFamily="2" charset="-122"/>
              </a:endParaRPr>
            </a:p>
          </p:txBody>
        </p:sp>
        <p:sp>
          <p:nvSpPr>
            <p:cNvPr id="21" name="文本框 20"/>
            <p:cNvSpPr txBox="1"/>
            <p:nvPr/>
          </p:nvSpPr>
          <p:spPr>
            <a:xfrm>
              <a:off x="8620" y="5378"/>
              <a:ext cx="9148" cy="822"/>
            </a:xfrm>
            <a:prstGeom prst="rect">
              <a:avLst/>
            </a:prstGeom>
            <a:noFill/>
          </p:spPr>
          <p:txBody>
            <a:bodyPr wrap="square" rtlCol="0">
              <a:spAutoFit/>
            </a:bodyPr>
            <a:p>
              <a:r>
                <a:rPr sz="1400" b="1">
                  <a:solidFill>
                    <a:schemeClr val="accent2"/>
                  </a:solidFill>
                  <a:latin typeface="宋体" panose="02010600030101010101" pitchFamily="2" charset="-122"/>
                  <a:ea typeface="宋体" panose="02010600030101010101" pitchFamily="2" charset="-122"/>
                </a:rPr>
                <a:t>The LS port of the steering gear is connected to the LS port of the multi-way valve</a:t>
              </a:r>
              <a:endParaRPr sz="1400" b="1">
                <a:solidFill>
                  <a:schemeClr val="accent2"/>
                </a:solidFill>
                <a:latin typeface="宋体" panose="02010600030101010101" pitchFamily="2" charset="-122"/>
                <a:ea typeface="宋体" panose="02010600030101010101" pitchFamily="2" charset="-122"/>
              </a:endParaRPr>
            </a:p>
          </p:txBody>
        </p:sp>
        <p:sp>
          <p:nvSpPr>
            <p:cNvPr id="22" name="文本框 21"/>
            <p:cNvSpPr txBox="1"/>
            <p:nvPr/>
          </p:nvSpPr>
          <p:spPr>
            <a:xfrm>
              <a:off x="12589" y="6893"/>
              <a:ext cx="6648" cy="822"/>
            </a:xfrm>
            <a:prstGeom prst="rect">
              <a:avLst/>
            </a:prstGeom>
            <a:noFill/>
          </p:spPr>
          <p:txBody>
            <a:bodyPr wrap="square" rtlCol="0">
              <a:spAutoFit/>
            </a:bodyPr>
            <a:p>
              <a:r>
                <a:rPr sz="1400" b="1">
                  <a:solidFill>
                    <a:schemeClr val="accent2"/>
                  </a:solidFill>
                  <a:latin typeface="宋体" panose="02010600030101010101" pitchFamily="2" charset="-122"/>
                  <a:ea typeface="宋体" panose="02010600030101010101" pitchFamily="2" charset="-122"/>
                </a:rPr>
                <a:t>Connect port A of the steering gear to port R of the steering axle</a:t>
              </a:r>
              <a:endParaRPr sz="1400" b="1">
                <a:solidFill>
                  <a:schemeClr val="accent2"/>
                </a:solidFill>
                <a:latin typeface="宋体" panose="02010600030101010101" pitchFamily="2" charset="-122"/>
                <a:ea typeface="宋体" panose="02010600030101010101" pitchFamily="2" charset="-122"/>
              </a:endParaRPr>
            </a:p>
          </p:txBody>
        </p:sp>
        <p:sp>
          <p:nvSpPr>
            <p:cNvPr id="23" name="文本框 22"/>
            <p:cNvSpPr txBox="1"/>
            <p:nvPr/>
          </p:nvSpPr>
          <p:spPr>
            <a:xfrm>
              <a:off x="11227" y="9381"/>
              <a:ext cx="7461" cy="822"/>
            </a:xfrm>
            <a:prstGeom prst="rect">
              <a:avLst/>
            </a:prstGeom>
            <a:noFill/>
          </p:spPr>
          <p:txBody>
            <a:bodyPr wrap="square" rtlCol="0">
              <a:spAutoFit/>
            </a:bodyPr>
            <a:p>
              <a:r>
                <a:rPr sz="1400" b="1">
                  <a:solidFill>
                    <a:schemeClr val="accent2"/>
                  </a:solidFill>
                  <a:latin typeface="宋体" panose="02010600030101010101" pitchFamily="2" charset="-122"/>
                  <a:ea typeface="宋体" panose="02010600030101010101" pitchFamily="2" charset="-122"/>
                  <a:sym typeface="+mn-ea"/>
                </a:rPr>
                <a:t>Connect port </a:t>
              </a:r>
              <a:r>
                <a:rPr lang="en-US" sz="1400" b="1">
                  <a:solidFill>
                    <a:schemeClr val="accent2"/>
                  </a:solidFill>
                  <a:latin typeface="宋体" panose="02010600030101010101" pitchFamily="2" charset="-122"/>
                  <a:ea typeface="宋体" panose="02010600030101010101" pitchFamily="2" charset="-122"/>
                  <a:sym typeface="+mn-ea"/>
                </a:rPr>
                <a:t>B</a:t>
              </a:r>
              <a:r>
                <a:rPr sz="1400" b="1">
                  <a:solidFill>
                    <a:schemeClr val="accent2"/>
                  </a:solidFill>
                  <a:latin typeface="宋体" panose="02010600030101010101" pitchFamily="2" charset="-122"/>
                  <a:ea typeface="宋体" panose="02010600030101010101" pitchFamily="2" charset="-122"/>
                  <a:sym typeface="+mn-ea"/>
                </a:rPr>
                <a:t> of the steering gear to port </a:t>
              </a:r>
              <a:r>
                <a:rPr lang="en-US" sz="1400" b="1">
                  <a:solidFill>
                    <a:schemeClr val="accent2"/>
                  </a:solidFill>
                  <a:latin typeface="宋体" panose="02010600030101010101" pitchFamily="2" charset="-122"/>
                  <a:ea typeface="宋体" panose="02010600030101010101" pitchFamily="2" charset="-122"/>
                  <a:sym typeface="+mn-ea"/>
                </a:rPr>
                <a:t>L</a:t>
              </a:r>
              <a:r>
                <a:rPr sz="1400" b="1">
                  <a:solidFill>
                    <a:schemeClr val="accent2"/>
                  </a:solidFill>
                  <a:latin typeface="宋体" panose="02010600030101010101" pitchFamily="2" charset="-122"/>
                  <a:ea typeface="宋体" panose="02010600030101010101" pitchFamily="2" charset="-122"/>
                  <a:sym typeface="+mn-ea"/>
                </a:rPr>
                <a:t> of the steering axle</a:t>
              </a:r>
              <a:endParaRPr lang="zh-CN" altLang="en-US" sz="1400" b="1">
                <a:solidFill>
                  <a:schemeClr val="accent2"/>
                </a:solidFill>
                <a:latin typeface="宋体" panose="02010600030101010101" pitchFamily="2" charset="-122"/>
                <a:ea typeface="宋体" panose="02010600030101010101" pitchFamily="2" charset="-122"/>
                <a:sym typeface="+mn-ea"/>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四、转向液压系统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Steering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248285" y="811530"/>
            <a:ext cx="8348980" cy="706755"/>
          </a:xfrm>
          <a:prstGeom prst="rect">
            <a:avLst/>
          </a:prstGeom>
          <a:noFill/>
        </p:spPr>
        <p:txBody>
          <a:bodyPr wrap="square" rtlCol="0" anchor="t">
            <a:spAutoFit/>
          </a:bodyPr>
          <a:p>
            <a:r>
              <a:rPr lang="en-US" sz="2000">
                <a:solidFill>
                  <a:schemeClr val="tx1"/>
                </a:solidFill>
                <a:effectLst>
                  <a:outerShdw blurRad="38100" dist="19050" dir="2700000" algn="tl" rotWithShape="0">
                    <a:schemeClr val="dk1">
                      <a:alpha val="40000"/>
                    </a:schemeClr>
                  </a:outerShdw>
                </a:effectLst>
              </a:rPr>
              <a:t>4.2</a:t>
            </a:r>
            <a:r>
              <a:rPr lang="zh-CN" altLang="en-US" sz="2000">
                <a:solidFill>
                  <a:schemeClr val="tx1"/>
                </a:solidFill>
                <a:effectLst>
                  <a:outerShdw blurRad="38100" dist="19050" dir="2700000" algn="tl" rotWithShape="0">
                    <a:schemeClr val="dk1">
                      <a:alpha val="40000"/>
                    </a:schemeClr>
                  </a:outerShdw>
                </a:effectLst>
              </a:rPr>
              <a:t>、转向液压系统布局</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4.0-5.0t</a:t>
            </a:r>
            <a:r>
              <a:rPr lang="zh-CN" altLang="en-US" sz="2000">
                <a:effectLst>
                  <a:outerShdw blurRad="38100" dist="19050" dir="2700000" algn="tl" rotWithShape="0">
                    <a:schemeClr val="dk1">
                      <a:alpha val="40000"/>
                    </a:schemeClr>
                  </a:outerShdw>
                </a:effectLst>
                <a:sym typeface="+mn-ea"/>
              </a:rPr>
              <a:t>机型）</a:t>
            </a:r>
            <a:endParaRPr lang="zh-CN" altLang="en-US" sz="2000">
              <a:effectLst>
                <a:outerShdw blurRad="38100" dist="19050" dir="2700000" algn="tl" rotWithShape="0">
                  <a:schemeClr val="dk1">
                    <a:alpha val="40000"/>
                  </a:schemeClr>
                </a:outerShdw>
              </a:effectLst>
              <a:sym typeface="+mn-ea"/>
            </a:endParaRPr>
          </a:p>
          <a:p>
            <a:r>
              <a:rPr lang="zh-CN" altLang="en-US" sz="2000">
                <a:effectLst>
                  <a:outerShdw blurRad="38100" dist="19050" dir="2700000" algn="tl" rotWithShape="0">
                    <a:schemeClr val="dk1">
                      <a:alpha val="40000"/>
                    </a:schemeClr>
                  </a:outerShdw>
                </a:effectLst>
                <a:sym typeface="+mn-ea"/>
              </a:rPr>
              <a:t>Steering Hydraulic System Layout (E Series </a:t>
            </a:r>
            <a:r>
              <a:rPr lang="en-US" altLang="zh-CN" sz="2000">
                <a:effectLst>
                  <a:outerShdw blurRad="38100" dist="19050" dir="2700000" algn="tl" rotWithShape="0">
                    <a:schemeClr val="dk1">
                      <a:alpha val="40000"/>
                    </a:schemeClr>
                  </a:outerShdw>
                </a:effectLst>
                <a:sym typeface="+mn-ea"/>
              </a:rPr>
              <a:t>4.0</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5.0</a:t>
            </a:r>
            <a:r>
              <a:rPr lang="zh-CN" altLang="en-US" sz="2000">
                <a:effectLst>
                  <a:outerShdw blurRad="38100" dist="19050" dir="2700000" algn="tl" rotWithShape="0">
                    <a:schemeClr val="dk1">
                      <a:alpha val="40000"/>
                    </a:schemeClr>
                  </a:outerShdw>
                </a:effectLst>
                <a:sym typeface="+mn-ea"/>
              </a:rPr>
              <a:t>t Models)</a:t>
            </a:r>
            <a:endParaRPr lang="zh-CN" sz="2000">
              <a:solidFill>
                <a:schemeClr val="tx1"/>
              </a:solidFill>
              <a:effectLst>
                <a:outerShdw blurRad="38100" dist="19050" dir="2700000" algn="tl" rotWithShape="0">
                  <a:schemeClr val="dk1">
                    <a:alpha val="40000"/>
                  </a:schemeClr>
                </a:outerShdw>
              </a:effectLst>
            </a:endParaRPr>
          </a:p>
        </p:txBody>
      </p:sp>
      <p:pic>
        <p:nvPicPr>
          <p:cNvPr id="3" name="图片 2"/>
          <p:cNvPicPr>
            <a:picLocks noChangeAspect="1"/>
          </p:cNvPicPr>
          <p:nvPr/>
        </p:nvPicPr>
        <p:blipFill>
          <a:blip r:embed="rId1"/>
          <a:stretch>
            <a:fillRect/>
          </a:stretch>
        </p:blipFill>
        <p:spPr>
          <a:xfrm>
            <a:off x="25400" y="3171190"/>
            <a:ext cx="4258945" cy="3205480"/>
          </a:xfrm>
          <a:prstGeom prst="rect">
            <a:avLst/>
          </a:prstGeom>
        </p:spPr>
      </p:pic>
      <p:grpSp>
        <p:nvGrpSpPr>
          <p:cNvPr id="5" name="组合 4"/>
          <p:cNvGrpSpPr/>
          <p:nvPr/>
        </p:nvGrpSpPr>
        <p:grpSpPr>
          <a:xfrm>
            <a:off x="3942715" y="1523365"/>
            <a:ext cx="8172450" cy="5140960"/>
            <a:chOff x="6238" y="1928"/>
            <a:chExt cx="12870" cy="8096"/>
          </a:xfrm>
        </p:grpSpPr>
        <p:pic>
          <p:nvPicPr>
            <p:cNvPr id="4" name="图片 3"/>
            <p:cNvPicPr>
              <a:picLocks noChangeAspect="1"/>
            </p:cNvPicPr>
            <p:nvPr/>
          </p:nvPicPr>
          <p:blipFill>
            <a:blip r:embed="rId2"/>
            <a:stretch>
              <a:fillRect/>
            </a:stretch>
          </p:blipFill>
          <p:spPr>
            <a:xfrm>
              <a:off x="6238" y="2292"/>
              <a:ext cx="12869" cy="6971"/>
            </a:xfrm>
            <a:prstGeom prst="rect">
              <a:avLst/>
            </a:prstGeom>
          </p:spPr>
        </p:pic>
        <p:cxnSp>
          <p:nvCxnSpPr>
            <p:cNvPr id="11" name="直接箭头连接符 10"/>
            <p:cNvCxnSpPr/>
            <p:nvPr/>
          </p:nvCxnSpPr>
          <p:spPr>
            <a:xfrm flipH="1">
              <a:off x="8619" y="2519"/>
              <a:ext cx="1027" cy="372"/>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flipV="1">
              <a:off x="11448" y="2996"/>
              <a:ext cx="351" cy="1012"/>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7886" y="6538"/>
              <a:ext cx="903" cy="871"/>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17559" y="8345"/>
              <a:ext cx="194" cy="857"/>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flipV="1">
              <a:off x="8053" y="3403"/>
              <a:ext cx="1246" cy="1587"/>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8619" y="4990"/>
              <a:ext cx="9148" cy="822"/>
            </a:xfrm>
            <a:prstGeom prst="rect">
              <a:avLst/>
            </a:prstGeom>
            <a:noFill/>
          </p:spPr>
          <p:txBody>
            <a:bodyPr wrap="square" rtlCol="0">
              <a:spAutoFit/>
            </a:bodyPr>
            <a:p>
              <a:r>
                <a:rPr sz="1400" b="1">
                  <a:solidFill>
                    <a:schemeClr val="accent2"/>
                  </a:solidFill>
                  <a:latin typeface="宋体" panose="02010600030101010101" pitchFamily="2" charset="-122"/>
                  <a:ea typeface="宋体" panose="02010600030101010101" pitchFamily="2" charset="-122"/>
                </a:rPr>
                <a:t>The LS port of the steering gear is connected to the LS port of the multi-way valve</a:t>
              </a:r>
              <a:endParaRPr sz="1400" b="1">
                <a:solidFill>
                  <a:schemeClr val="accent2"/>
                </a:solidFill>
                <a:latin typeface="宋体" panose="02010600030101010101" pitchFamily="2" charset="-122"/>
                <a:ea typeface="宋体" panose="02010600030101010101" pitchFamily="2" charset="-122"/>
              </a:endParaRPr>
            </a:p>
          </p:txBody>
        </p:sp>
        <p:sp>
          <p:nvSpPr>
            <p:cNvPr id="17" name="文本框 16"/>
            <p:cNvSpPr txBox="1"/>
            <p:nvPr/>
          </p:nvSpPr>
          <p:spPr>
            <a:xfrm>
              <a:off x="11447" y="4008"/>
              <a:ext cx="7342" cy="822"/>
            </a:xfrm>
            <a:prstGeom prst="rect">
              <a:avLst/>
            </a:prstGeom>
            <a:noFill/>
          </p:spPr>
          <p:txBody>
            <a:bodyPr wrap="square" rtlCol="0">
              <a:spAutoFit/>
            </a:bodyPr>
            <a:p>
              <a:r>
                <a:rPr sz="1400" b="1">
                  <a:solidFill>
                    <a:schemeClr val="accent2"/>
                  </a:solidFill>
                  <a:latin typeface="宋体" panose="02010600030101010101" pitchFamily="2" charset="-122"/>
                  <a:ea typeface="宋体" panose="02010600030101010101" pitchFamily="2" charset="-122"/>
                </a:rPr>
                <a:t>The T port of the steering gear is connected to the return oil cover plate</a:t>
              </a:r>
              <a:endParaRPr sz="1400" b="1">
                <a:solidFill>
                  <a:schemeClr val="accent2"/>
                </a:solidFill>
                <a:latin typeface="宋体" panose="02010600030101010101" pitchFamily="2" charset="-122"/>
                <a:ea typeface="宋体" panose="02010600030101010101" pitchFamily="2" charset="-122"/>
              </a:endParaRPr>
            </a:p>
          </p:txBody>
        </p:sp>
        <p:sp>
          <p:nvSpPr>
            <p:cNvPr id="18" name="文本框 17"/>
            <p:cNvSpPr txBox="1"/>
            <p:nvPr/>
          </p:nvSpPr>
          <p:spPr>
            <a:xfrm>
              <a:off x="12364" y="5954"/>
              <a:ext cx="6648" cy="822"/>
            </a:xfrm>
            <a:prstGeom prst="rect">
              <a:avLst/>
            </a:prstGeom>
            <a:noFill/>
          </p:spPr>
          <p:txBody>
            <a:bodyPr wrap="square" rtlCol="0">
              <a:spAutoFit/>
            </a:bodyPr>
            <a:p>
              <a:r>
                <a:rPr sz="1400" b="1">
                  <a:solidFill>
                    <a:schemeClr val="accent2"/>
                  </a:solidFill>
                  <a:latin typeface="宋体" panose="02010600030101010101" pitchFamily="2" charset="-122"/>
                  <a:ea typeface="宋体" panose="02010600030101010101" pitchFamily="2" charset="-122"/>
                </a:rPr>
                <a:t>Connect port A of the steering gear to port R of the steering axle</a:t>
              </a:r>
              <a:endParaRPr sz="1400" b="1">
                <a:solidFill>
                  <a:schemeClr val="accent2"/>
                </a:solidFill>
                <a:latin typeface="宋体" panose="02010600030101010101" pitchFamily="2" charset="-122"/>
                <a:ea typeface="宋体" panose="02010600030101010101" pitchFamily="2" charset="-122"/>
              </a:endParaRPr>
            </a:p>
          </p:txBody>
        </p:sp>
        <p:sp>
          <p:nvSpPr>
            <p:cNvPr id="20" name="文本框 19"/>
            <p:cNvSpPr txBox="1"/>
            <p:nvPr/>
          </p:nvSpPr>
          <p:spPr>
            <a:xfrm>
              <a:off x="9646" y="1928"/>
              <a:ext cx="9462" cy="822"/>
            </a:xfrm>
            <a:prstGeom prst="rect">
              <a:avLst/>
            </a:prstGeom>
            <a:noFill/>
          </p:spPr>
          <p:txBody>
            <a:bodyPr wrap="square" rtlCol="0">
              <a:spAutoFit/>
            </a:bodyPr>
            <a:p>
              <a:r>
                <a:rPr lang="zh-CN" altLang="en-US" sz="1400" b="1">
                  <a:solidFill>
                    <a:schemeClr val="accent2"/>
                  </a:solidFill>
                  <a:latin typeface="宋体" panose="02010600030101010101" pitchFamily="2" charset="-122"/>
                  <a:ea typeface="宋体" panose="02010600030101010101" pitchFamily="2" charset="-122"/>
                </a:rPr>
                <a:t>The P port of the steering gear is connected to the PF port of the multi-way valve</a:t>
              </a:r>
              <a:endParaRPr lang="zh-CN" altLang="en-US" sz="1400" b="1">
                <a:solidFill>
                  <a:schemeClr val="accent2"/>
                </a:solidFill>
                <a:latin typeface="宋体" panose="02010600030101010101" pitchFamily="2" charset="-122"/>
                <a:ea typeface="宋体" panose="02010600030101010101" pitchFamily="2" charset="-122"/>
              </a:endParaRPr>
            </a:p>
          </p:txBody>
        </p:sp>
        <p:sp>
          <p:nvSpPr>
            <p:cNvPr id="19" name="文本框 18"/>
            <p:cNvSpPr txBox="1"/>
            <p:nvPr/>
          </p:nvSpPr>
          <p:spPr>
            <a:xfrm>
              <a:off x="11551" y="9202"/>
              <a:ext cx="7461" cy="822"/>
            </a:xfrm>
            <a:prstGeom prst="rect">
              <a:avLst/>
            </a:prstGeom>
            <a:noFill/>
          </p:spPr>
          <p:txBody>
            <a:bodyPr wrap="square" rtlCol="0">
              <a:spAutoFit/>
            </a:bodyPr>
            <a:p>
              <a:r>
                <a:rPr sz="1400" b="1">
                  <a:solidFill>
                    <a:schemeClr val="accent2"/>
                  </a:solidFill>
                  <a:latin typeface="宋体" panose="02010600030101010101" pitchFamily="2" charset="-122"/>
                  <a:ea typeface="宋体" panose="02010600030101010101" pitchFamily="2" charset="-122"/>
                  <a:sym typeface="+mn-ea"/>
                </a:rPr>
                <a:t>Connect port </a:t>
              </a:r>
              <a:r>
                <a:rPr lang="en-US" sz="1400" b="1">
                  <a:solidFill>
                    <a:schemeClr val="accent2"/>
                  </a:solidFill>
                  <a:latin typeface="宋体" panose="02010600030101010101" pitchFamily="2" charset="-122"/>
                  <a:ea typeface="宋体" panose="02010600030101010101" pitchFamily="2" charset="-122"/>
                  <a:sym typeface="+mn-ea"/>
                </a:rPr>
                <a:t>B</a:t>
              </a:r>
              <a:r>
                <a:rPr sz="1400" b="1">
                  <a:solidFill>
                    <a:schemeClr val="accent2"/>
                  </a:solidFill>
                  <a:latin typeface="宋体" panose="02010600030101010101" pitchFamily="2" charset="-122"/>
                  <a:ea typeface="宋体" panose="02010600030101010101" pitchFamily="2" charset="-122"/>
                  <a:sym typeface="+mn-ea"/>
                </a:rPr>
                <a:t> of the steering gear to port </a:t>
              </a:r>
              <a:r>
                <a:rPr lang="en-US" sz="1400" b="1">
                  <a:solidFill>
                    <a:schemeClr val="accent2"/>
                  </a:solidFill>
                  <a:latin typeface="宋体" panose="02010600030101010101" pitchFamily="2" charset="-122"/>
                  <a:ea typeface="宋体" panose="02010600030101010101" pitchFamily="2" charset="-122"/>
                  <a:sym typeface="+mn-ea"/>
                </a:rPr>
                <a:t>L</a:t>
              </a:r>
              <a:r>
                <a:rPr sz="1400" b="1">
                  <a:solidFill>
                    <a:schemeClr val="accent2"/>
                  </a:solidFill>
                  <a:latin typeface="宋体" panose="02010600030101010101" pitchFamily="2" charset="-122"/>
                  <a:ea typeface="宋体" panose="02010600030101010101" pitchFamily="2" charset="-122"/>
                  <a:sym typeface="+mn-ea"/>
                </a:rPr>
                <a:t> of the steering axle</a:t>
              </a:r>
              <a:endParaRPr lang="zh-CN" altLang="en-US" sz="1400" b="1">
                <a:solidFill>
                  <a:schemeClr val="accent2"/>
                </a:solidFill>
                <a:latin typeface="宋体" panose="02010600030101010101" pitchFamily="2" charset="-122"/>
                <a:ea typeface="宋体" panose="02010600030101010101" pitchFamily="2" charset="-122"/>
                <a:sym typeface="+mn-ea"/>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四、转向液压系统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Steering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267335" y="821055"/>
            <a:ext cx="8348980" cy="398780"/>
          </a:xfrm>
          <a:prstGeom prst="rect">
            <a:avLst/>
          </a:prstGeom>
          <a:noFill/>
        </p:spPr>
        <p:txBody>
          <a:bodyPr wrap="square" rtlCol="0" anchor="t">
            <a:spAutoFit/>
          </a:bodyPr>
          <a:p>
            <a:r>
              <a:rPr lang="en-US" sz="2000">
                <a:solidFill>
                  <a:schemeClr val="tx1"/>
                </a:solidFill>
                <a:effectLst>
                  <a:outerShdw blurRad="38100" dist="19050" dir="2700000" algn="tl" rotWithShape="0">
                    <a:schemeClr val="dk1">
                      <a:alpha val="40000"/>
                    </a:schemeClr>
                  </a:outerShdw>
                </a:effectLst>
              </a:rPr>
              <a:t>4.3</a:t>
            </a:r>
            <a:r>
              <a:rPr lang="zh-CN" altLang="en-US" sz="2000">
                <a:solidFill>
                  <a:schemeClr val="tx1"/>
                </a:solidFill>
                <a:effectLst>
                  <a:outerShdw blurRad="38100" dist="19050" dir="2700000" algn="tl" rotWithShape="0">
                    <a:schemeClr val="dk1">
                      <a:alpha val="40000"/>
                    </a:schemeClr>
                  </a:outerShdw>
                </a:effectLst>
              </a:rPr>
              <a:t>、转向器 Steering gear</a:t>
            </a:r>
            <a:endParaRPr lang="zh-CN" altLang="en-US" sz="2000">
              <a:solidFill>
                <a:schemeClr val="tx1"/>
              </a:solidFill>
              <a:effectLst>
                <a:outerShdw blurRad="38100" dist="19050" dir="2700000" algn="tl" rotWithShape="0">
                  <a:schemeClr val="dk1">
                    <a:alpha val="40000"/>
                  </a:schemeClr>
                </a:outerShdw>
              </a:effectLst>
            </a:endParaRPr>
          </a:p>
        </p:txBody>
      </p:sp>
      <p:graphicFrame>
        <p:nvGraphicFramePr>
          <p:cNvPr id="6" name="表格 5"/>
          <p:cNvGraphicFramePr>
            <a:graphicFrameLocks noGrp="1"/>
          </p:cNvGraphicFramePr>
          <p:nvPr/>
        </p:nvGraphicFramePr>
        <p:xfrm>
          <a:off x="267335" y="3296285"/>
          <a:ext cx="7526020" cy="2692400"/>
        </p:xfrm>
        <a:graphic>
          <a:graphicData uri="http://schemas.openxmlformats.org/drawingml/2006/table">
            <a:tbl>
              <a:tblPr>
                <a:tableStyleId>{616DA210-FB5B-4158-B5E0-FEB733F419BA}</a:tableStyleId>
              </a:tblPr>
              <a:tblGrid>
                <a:gridCol w="2240915"/>
                <a:gridCol w="2088515"/>
                <a:gridCol w="2161540"/>
                <a:gridCol w="1035050"/>
              </a:tblGrid>
              <a:tr h="487680">
                <a:tc rowSpan="2">
                  <a:txBody>
                    <a:bodyPr/>
                    <a:p>
                      <a:pPr indent="0" algn="ctr">
                        <a:buNone/>
                      </a:pPr>
                      <a:r>
                        <a:rPr lang="en-US" altLang="zh-CN" sz="1600" dirty="0">
                          <a:solidFill>
                            <a:srgbClr val="404040"/>
                          </a:solidFill>
                          <a:latin typeface="+mn-ea"/>
                          <a:sym typeface="+mn-ea"/>
                        </a:rPr>
                        <a:t>I</a:t>
                      </a:r>
                      <a:r>
                        <a:rPr lang="zh-CN" sz="1600" dirty="0">
                          <a:solidFill>
                            <a:srgbClr val="404040"/>
                          </a:solidFill>
                          <a:latin typeface="+mn-ea"/>
                          <a:sym typeface="+mn-ea"/>
                        </a:rPr>
                        <a:t>tem</a:t>
                      </a:r>
                      <a:endParaRPr lang="zh-CN" altLang="zh-CN" sz="1600" kern="100" dirty="0">
                        <a:effectLst/>
                        <a:latin typeface="+mn-ea"/>
                      </a:endParaRPr>
                    </a:p>
                  </a:txBody>
                  <a:tcPr marL="68580" marR="68580" marT="0" marB="0" anchor="ctr" anchorCtr="0"/>
                </a:tc>
                <a:tc gridSpan="2">
                  <a:txBody>
                    <a:bodyPr/>
                    <a:p>
                      <a:pPr algn="ctr">
                        <a:spcAft>
                          <a:spcPts val="0"/>
                        </a:spcAft>
                        <a:buNone/>
                      </a:pPr>
                      <a:r>
                        <a:rPr lang="en-US" altLang="zh-CN" sz="1600" dirty="0">
                          <a:solidFill>
                            <a:srgbClr val="404040"/>
                          </a:solidFill>
                          <a:latin typeface="+mn-ea"/>
                          <a:sym typeface="+mn-ea"/>
                        </a:rPr>
                        <a:t>P</a:t>
                      </a:r>
                      <a:r>
                        <a:rPr lang="zh-CN" sz="1600" dirty="0">
                          <a:solidFill>
                            <a:srgbClr val="404040"/>
                          </a:solidFill>
                          <a:latin typeface="+mn-ea"/>
                          <a:sym typeface="+mn-ea"/>
                        </a:rPr>
                        <a:t>arameter</a:t>
                      </a:r>
                      <a:endParaRPr lang="zh-CN" sz="1600" kern="100">
                        <a:effectLst/>
                        <a:latin typeface="+mn-ea"/>
                        <a:sym typeface="+mn-ea"/>
                      </a:endParaRPr>
                    </a:p>
                    <a:p>
                      <a:pPr algn="ctr">
                        <a:spcAft>
                          <a:spcPts val="0"/>
                        </a:spcAft>
                        <a:buNone/>
                      </a:pPr>
                      <a:endParaRPr lang="zh-CN" altLang="en-US" sz="1600" kern="100">
                        <a:effectLst/>
                        <a:latin typeface="+mn-ea"/>
                        <a:sym typeface="+mn-ea"/>
                      </a:endParaRPr>
                    </a:p>
                  </a:txBody>
                  <a:tcPr marL="68580" marR="68580" marT="0" marB="0" anchor="ctr" anchorCtr="0"/>
                </a:tc>
                <a:tc hMerge="1">
                  <a:tcPr marL="68580" marR="68580" marT="0" marB="0"/>
                </a:tc>
                <a:tc>
                  <a:txBody>
                    <a:bodyPr/>
                    <a:p>
                      <a:pPr algn="ctr">
                        <a:spcAft>
                          <a:spcPts val="0"/>
                        </a:spcAft>
                        <a:buNone/>
                      </a:pPr>
                      <a:endParaRPr lang="zh-CN" altLang="en-US" sz="1600" kern="100">
                        <a:effectLst/>
                        <a:latin typeface="+mn-ea"/>
                      </a:endParaRPr>
                    </a:p>
                  </a:txBody>
                  <a:tcPr marL="68580" marR="68580" marT="0" marB="0"/>
                </a:tc>
              </a:tr>
              <a:tr h="419100">
                <a:tc vMerge="1">
                  <a:tcPr marL="68580" marR="68580" marT="0" marB="0"/>
                </a:tc>
                <a:tc>
                  <a:txBody>
                    <a:bodyPr/>
                    <a:p>
                      <a:pPr algn="l"/>
                      <a:r>
                        <a:rPr lang="zh-CN" altLang="en-US" sz="1600">
                          <a:effectLst>
                            <a:outerShdw blurRad="38100" dist="19050" dir="2700000" algn="tl" rotWithShape="0">
                              <a:schemeClr val="dk1">
                                <a:alpha val="40000"/>
                              </a:schemeClr>
                            </a:outerShdw>
                          </a:effectLst>
                          <a:sym typeface="+mn-ea"/>
                        </a:rPr>
                        <a:t>E Series </a:t>
                      </a:r>
                      <a:r>
                        <a:rPr lang="en-US" altLang="zh-CN" sz="1600">
                          <a:effectLst>
                            <a:outerShdw blurRad="38100" dist="19050" dir="2700000" algn="tl" rotWithShape="0">
                              <a:schemeClr val="dk1">
                                <a:alpha val="40000"/>
                              </a:schemeClr>
                            </a:outerShdw>
                          </a:effectLst>
                          <a:sym typeface="+mn-ea"/>
                        </a:rPr>
                        <a:t>2.0</a:t>
                      </a:r>
                      <a:r>
                        <a:rPr lang="zh-CN" altLang="en-US" sz="1600">
                          <a:effectLst>
                            <a:outerShdw blurRad="38100" dist="19050" dir="2700000" algn="tl" rotWithShape="0">
                              <a:schemeClr val="dk1">
                                <a:alpha val="40000"/>
                              </a:schemeClr>
                            </a:outerShdw>
                          </a:effectLst>
                          <a:sym typeface="+mn-ea"/>
                        </a:rPr>
                        <a:t>-</a:t>
                      </a:r>
                      <a:r>
                        <a:rPr lang="en-US" altLang="zh-CN" sz="1600">
                          <a:effectLst>
                            <a:outerShdw blurRad="38100" dist="19050" dir="2700000" algn="tl" rotWithShape="0">
                              <a:schemeClr val="dk1">
                                <a:alpha val="40000"/>
                              </a:schemeClr>
                            </a:outerShdw>
                          </a:effectLst>
                          <a:sym typeface="+mn-ea"/>
                        </a:rPr>
                        <a:t>3.8</a:t>
                      </a:r>
                      <a:r>
                        <a:rPr lang="zh-CN" altLang="en-US" sz="1600">
                          <a:effectLst>
                            <a:outerShdw blurRad="38100" dist="19050" dir="2700000" algn="tl" rotWithShape="0">
                              <a:schemeClr val="dk1">
                                <a:alpha val="40000"/>
                              </a:schemeClr>
                            </a:outerShdw>
                          </a:effectLst>
                          <a:sym typeface="+mn-ea"/>
                        </a:rPr>
                        <a:t>t model</a:t>
                      </a:r>
                      <a:endParaRPr lang="zh-CN" altLang="en-US" sz="1600" kern="100">
                        <a:effectLst>
                          <a:outerShdw blurRad="38100" dist="19050" dir="2700000" algn="tl" rotWithShape="0">
                            <a:schemeClr val="dk1">
                              <a:alpha val="40000"/>
                            </a:schemeClr>
                          </a:outerShdw>
                        </a:effectLst>
                        <a:latin typeface="+mn-ea"/>
                        <a:cs typeface="+mn-ea"/>
                        <a:sym typeface="+mn-ea"/>
                      </a:endParaRPr>
                    </a:p>
                  </a:txBody>
                  <a:tcPr marL="68580" marR="68580" marT="0" marB="0" anchor="ctr" anchorCtr="0"/>
                </a:tc>
                <a:tc>
                  <a:txBody>
                    <a:bodyPr/>
                    <a:p>
                      <a:pPr algn="l"/>
                      <a:r>
                        <a:rPr lang="zh-CN" altLang="en-US" sz="1600">
                          <a:effectLst>
                            <a:outerShdw blurRad="38100" dist="19050" dir="2700000" algn="tl" rotWithShape="0">
                              <a:schemeClr val="dk1">
                                <a:alpha val="40000"/>
                              </a:schemeClr>
                            </a:outerShdw>
                          </a:effectLst>
                          <a:sym typeface="+mn-ea"/>
                        </a:rPr>
                        <a:t>E Series </a:t>
                      </a:r>
                      <a:r>
                        <a:rPr lang="en-US" altLang="zh-CN" sz="1600">
                          <a:effectLst>
                            <a:outerShdw blurRad="38100" dist="19050" dir="2700000" algn="tl" rotWithShape="0">
                              <a:schemeClr val="dk1">
                                <a:alpha val="40000"/>
                              </a:schemeClr>
                            </a:outerShdw>
                          </a:effectLst>
                          <a:sym typeface="+mn-ea"/>
                        </a:rPr>
                        <a:t>4</a:t>
                      </a:r>
                      <a:r>
                        <a:rPr lang="en-US" altLang="zh-CN" sz="1600">
                          <a:effectLst>
                            <a:outerShdw blurRad="38100" dist="19050" dir="2700000" algn="tl" rotWithShape="0">
                              <a:schemeClr val="dk1">
                                <a:alpha val="40000"/>
                              </a:schemeClr>
                            </a:outerShdw>
                          </a:effectLst>
                          <a:sym typeface="+mn-ea"/>
                        </a:rPr>
                        <a:t>.0</a:t>
                      </a:r>
                      <a:r>
                        <a:rPr lang="zh-CN" altLang="en-US" sz="1600">
                          <a:effectLst>
                            <a:outerShdw blurRad="38100" dist="19050" dir="2700000" algn="tl" rotWithShape="0">
                              <a:schemeClr val="dk1">
                                <a:alpha val="40000"/>
                              </a:schemeClr>
                            </a:outerShdw>
                          </a:effectLst>
                          <a:sym typeface="+mn-ea"/>
                        </a:rPr>
                        <a:t>-</a:t>
                      </a:r>
                      <a:r>
                        <a:rPr lang="en-US" altLang="zh-CN" sz="1600">
                          <a:effectLst>
                            <a:outerShdw blurRad="38100" dist="19050" dir="2700000" algn="tl" rotWithShape="0">
                              <a:schemeClr val="dk1">
                                <a:alpha val="40000"/>
                              </a:schemeClr>
                            </a:outerShdw>
                          </a:effectLst>
                          <a:sym typeface="+mn-ea"/>
                        </a:rPr>
                        <a:t>5.0</a:t>
                      </a:r>
                      <a:r>
                        <a:rPr lang="zh-CN" altLang="en-US" sz="1600">
                          <a:effectLst>
                            <a:outerShdw blurRad="38100" dist="19050" dir="2700000" algn="tl" rotWithShape="0">
                              <a:schemeClr val="dk1">
                                <a:alpha val="40000"/>
                              </a:schemeClr>
                            </a:outerShdw>
                          </a:effectLst>
                          <a:sym typeface="+mn-ea"/>
                        </a:rPr>
                        <a:t>t model</a:t>
                      </a:r>
                      <a:endParaRPr lang="zh-CN" altLang="en-US" sz="1600" kern="100">
                        <a:effectLst>
                          <a:outerShdw blurRad="38100" dist="19050" dir="2700000" algn="tl" rotWithShape="0">
                            <a:schemeClr val="dk1">
                              <a:alpha val="40000"/>
                            </a:schemeClr>
                          </a:outerShdw>
                        </a:effectLst>
                        <a:latin typeface="+mn-ea"/>
                        <a:cs typeface="+mn-ea"/>
                        <a:sym typeface="+mn-ea"/>
                      </a:endParaRPr>
                    </a:p>
                  </a:txBody>
                  <a:tcPr marL="68580" marR="68580" marT="0" marB="0" anchor="ctr" anchorCtr="0"/>
                </a:tc>
                <a:tc>
                  <a:txBody>
                    <a:bodyPr/>
                    <a:p>
                      <a:pPr algn="ctr">
                        <a:spcAft>
                          <a:spcPts val="0"/>
                        </a:spcAft>
                      </a:pPr>
                      <a:r>
                        <a:rPr lang="en-US" altLang="zh-CN" sz="1600" kern="100">
                          <a:effectLst/>
                          <a:latin typeface="+mn-ea"/>
                        </a:rPr>
                        <a:t>Notes</a:t>
                      </a:r>
                      <a:endParaRPr lang="en-US" altLang="zh-CN" sz="1600" kern="100">
                        <a:effectLst/>
                        <a:latin typeface="+mn-ea"/>
                      </a:endParaRPr>
                    </a:p>
                  </a:txBody>
                  <a:tcPr marL="68580" marR="68580" marT="0" marB="0"/>
                </a:tc>
              </a:tr>
              <a:tr h="356235">
                <a:tc>
                  <a:txBody>
                    <a:bodyPr/>
                    <a:p>
                      <a:pPr algn="ctr">
                        <a:spcAft>
                          <a:spcPts val="0"/>
                        </a:spcAft>
                      </a:pPr>
                      <a:r>
                        <a:rPr lang="zh-CN" sz="1600" kern="100" dirty="0">
                          <a:effectLst/>
                          <a:latin typeface="+mn-ea"/>
                        </a:rPr>
                        <a:t>Rated displacement</a:t>
                      </a:r>
                      <a:endParaRPr lang="zh-CN" sz="1600" kern="100" dirty="0">
                        <a:effectLst/>
                        <a:latin typeface="+mn-ea"/>
                      </a:endParaRPr>
                    </a:p>
                  </a:txBody>
                  <a:tcPr marL="68580" marR="68580" marT="0" marB="0"/>
                </a:tc>
                <a:tc>
                  <a:txBody>
                    <a:bodyPr/>
                    <a:p>
                      <a:pPr algn="ctr">
                        <a:spcAft>
                          <a:spcPts val="0"/>
                        </a:spcAft>
                      </a:pPr>
                      <a:r>
                        <a:rPr lang="en-US" sz="1600" kern="100" spc="-5">
                          <a:effectLst/>
                          <a:latin typeface="+mn-ea"/>
                        </a:rPr>
                        <a:t>100ml/r</a:t>
                      </a:r>
                      <a:endParaRPr lang="en-US" sz="1600" kern="100" spc="-5">
                        <a:effectLst/>
                        <a:latin typeface="+mn-ea"/>
                      </a:endParaRPr>
                    </a:p>
                  </a:txBody>
                  <a:tcPr marL="68580" marR="68580" marT="0" marB="0"/>
                </a:tc>
                <a:tc>
                  <a:txBody>
                    <a:bodyPr/>
                    <a:p>
                      <a:pPr algn="ctr">
                        <a:spcAft>
                          <a:spcPts val="0"/>
                        </a:spcAft>
                      </a:pPr>
                      <a:r>
                        <a:rPr lang="en-US" sz="1600" kern="100" spc="-5">
                          <a:effectLst/>
                          <a:latin typeface="+mn-ea"/>
                        </a:rPr>
                        <a:t>200ml/r</a:t>
                      </a:r>
                      <a:endParaRPr lang="en-US" sz="1600" kern="100" spc="-5">
                        <a:effectLst/>
                        <a:latin typeface="+mn-ea"/>
                      </a:endParaRPr>
                    </a:p>
                  </a:txBody>
                  <a:tcPr marL="68580" marR="68580" marT="0" marB="0"/>
                </a:tc>
                <a:tc>
                  <a:txBody>
                    <a:bodyPr/>
                    <a:p>
                      <a:pPr algn="ctr">
                        <a:spcAft>
                          <a:spcPts val="0"/>
                        </a:spcAft>
                      </a:pPr>
                      <a:r>
                        <a:rPr lang="en-US" sz="1600" kern="100">
                          <a:effectLst/>
                          <a:latin typeface="+mn-ea"/>
                        </a:rPr>
                        <a:t> </a:t>
                      </a:r>
                      <a:endParaRPr lang="en-US" sz="1600" kern="100">
                        <a:effectLst/>
                        <a:latin typeface="+mn-ea"/>
                      </a:endParaRPr>
                    </a:p>
                  </a:txBody>
                  <a:tcPr marL="68580" marR="68580" marT="0" marB="0"/>
                </a:tc>
              </a:tr>
              <a:tr h="356235">
                <a:tc>
                  <a:txBody>
                    <a:bodyPr/>
                    <a:p>
                      <a:pPr algn="ctr">
                        <a:spcAft>
                          <a:spcPts val="0"/>
                        </a:spcAft>
                      </a:pPr>
                      <a:r>
                        <a:rPr lang="zh-CN" sz="1600" kern="100" dirty="0">
                          <a:effectLst/>
                          <a:latin typeface="+mn-ea"/>
                        </a:rPr>
                        <a:t>Maximum system pressure</a:t>
                      </a:r>
                      <a:endParaRPr lang="zh-CN" sz="1600" kern="100" dirty="0">
                        <a:effectLst/>
                        <a:latin typeface="+mn-ea"/>
                      </a:endParaRPr>
                    </a:p>
                  </a:txBody>
                  <a:tcPr marL="68580" marR="68580" marT="0" marB="0"/>
                </a:tc>
                <a:tc>
                  <a:txBody>
                    <a:bodyPr/>
                    <a:p>
                      <a:pPr algn="ctr">
                        <a:spcAft>
                          <a:spcPts val="0"/>
                        </a:spcAft>
                      </a:pPr>
                      <a:r>
                        <a:rPr lang="en-US" sz="1600" kern="100" dirty="0">
                          <a:effectLst/>
                          <a:latin typeface="+mn-ea"/>
                        </a:rPr>
                        <a:t>16MPa</a:t>
                      </a:r>
                      <a:endParaRPr lang="en-US" sz="1600" kern="100" dirty="0">
                        <a:effectLst/>
                        <a:latin typeface="+mn-ea"/>
                      </a:endParaRPr>
                    </a:p>
                  </a:txBody>
                  <a:tcPr marL="68580" marR="68580" marT="0" marB="0"/>
                </a:tc>
                <a:tc>
                  <a:txBody>
                    <a:bodyPr/>
                    <a:p>
                      <a:pPr algn="ctr">
                        <a:spcAft>
                          <a:spcPts val="0"/>
                        </a:spcAft>
                      </a:pPr>
                      <a:r>
                        <a:rPr lang="en-US" sz="1600" kern="100" dirty="0">
                          <a:effectLst/>
                          <a:latin typeface="+mn-ea"/>
                        </a:rPr>
                        <a:t>16MPa</a:t>
                      </a:r>
                      <a:endParaRPr lang="en-US" sz="1600" kern="100" dirty="0">
                        <a:effectLst/>
                        <a:latin typeface="+mn-ea"/>
                      </a:endParaRPr>
                    </a:p>
                  </a:txBody>
                  <a:tcPr marL="68580" marR="68580" marT="0" marB="0"/>
                </a:tc>
                <a:tc>
                  <a:txBody>
                    <a:bodyPr/>
                    <a:p>
                      <a:pPr algn="ctr">
                        <a:spcAft>
                          <a:spcPts val="0"/>
                        </a:spcAft>
                      </a:pPr>
                      <a:r>
                        <a:rPr lang="en-US" sz="1600" kern="100">
                          <a:effectLst/>
                          <a:latin typeface="+mn-ea"/>
                        </a:rPr>
                        <a:t> </a:t>
                      </a:r>
                      <a:endParaRPr lang="en-US" sz="1600" kern="100">
                        <a:effectLst/>
                        <a:latin typeface="+mn-ea"/>
                      </a:endParaRPr>
                    </a:p>
                  </a:txBody>
                  <a:tcPr marL="68580" marR="68580" marT="0" marB="0"/>
                </a:tc>
              </a:tr>
              <a:tr h="354965">
                <a:tc>
                  <a:txBody>
                    <a:bodyPr/>
                    <a:p>
                      <a:pPr algn="ctr">
                        <a:spcAft>
                          <a:spcPts val="0"/>
                        </a:spcAft>
                      </a:pPr>
                      <a:r>
                        <a:rPr lang="zh-CN" sz="1600" kern="100">
                          <a:effectLst/>
                          <a:latin typeface="+mn-ea"/>
                        </a:rPr>
                        <a:t>Maximum back pressure</a:t>
                      </a:r>
                      <a:endParaRPr lang="zh-CN" sz="1600" kern="100">
                        <a:effectLst/>
                        <a:latin typeface="+mn-ea"/>
                      </a:endParaRPr>
                    </a:p>
                  </a:txBody>
                  <a:tcPr marL="68580" marR="68580" marT="0" marB="0"/>
                </a:tc>
                <a:tc>
                  <a:txBody>
                    <a:bodyPr/>
                    <a:p>
                      <a:pPr algn="ctr">
                        <a:spcAft>
                          <a:spcPts val="0"/>
                        </a:spcAft>
                      </a:pPr>
                      <a:r>
                        <a:rPr lang="en-US" sz="1600" kern="100" dirty="0">
                          <a:effectLst/>
                          <a:latin typeface="+mn-ea"/>
                        </a:rPr>
                        <a:t>1.6MPa</a:t>
                      </a:r>
                      <a:endParaRPr lang="en-US" sz="1600" kern="100" dirty="0">
                        <a:effectLst/>
                        <a:latin typeface="+mn-ea"/>
                      </a:endParaRPr>
                    </a:p>
                  </a:txBody>
                  <a:tcPr marL="68580" marR="68580" marT="0" marB="0"/>
                </a:tc>
                <a:tc>
                  <a:txBody>
                    <a:bodyPr/>
                    <a:p>
                      <a:pPr algn="ctr">
                        <a:spcAft>
                          <a:spcPts val="0"/>
                        </a:spcAft>
                      </a:pPr>
                      <a:r>
                        <a:rPr lang="en-US" sz="1600" kern="100" dirty="0">
                          <a:effectLst/>
                          <a:latin typeface="+mn-ea"/>
                        </a:rPr>
                        <a:t>1.6MPa</a:t>
                      </a:r>
                      <a:endParaRPr lang="en-US" sz="1600" kern="100" dirty="0">
                        <a:effectLst/>
                        <a:latin typeface="+mn-ea"/>
                      </a:endParaRPr>
                    </a:p>
                  </a:txBody>
                  <a:tcPr marL="68580" marR="68580" marT="0" marB="0"/>
                </a:tc>
                <a:tc>
                  <a:txBody>
                    <a:bodyPr/>
                    <a:p>
                      <a:pPr algn="ctr">
                        <a:spcAft>
                          <a:spcPts val="0"/>
                        </a:spcAft>
                      </a:pPr>
                      <a:r>
                        <a:rPr lang="en-US" sz="1600" kern="100">
                          <a:effectLst/>
                          <a:latin typeface="+mn-ea"/>
                        </a:rPr>
                        <a:t> </a:t>
                      </a:r>
                      <a:endParaRPr lang="en-US" sz="1600" kern="100">
                        <a:effectLst/>
                        <a:latin typeface="+mn-ea"/>
                      </a:endParaRPr>
                    </a:p>
                  </a:txBody>
                  <a:tcPr marL="68580" marR="68580" marT="0" marB="0"/>
                </a:tc>
              </a:tr>
              <a:tr h="356870">
                <a:tc>
                  <a:txBody>
                    <a:bodyPr/>
                    <a:p>
                      <a:pPr algn="ctr">
                        <a:spcAft>
                          <a:spcPts val="0"/>
                        </a:spcAft>
                      </a:pPr>
                      <a:r>
                        <a:rPr lang="zh-CN" sz="1600" kern="100">
                          <a:effectLst/>
                          <a:latin typeface="+mn-ea"/>
                        </a:rPr>
                        <a:t>Steering torque</a:t>
                      </a:r>
                      <a:endParaRPr lang="zh-CN" sz="1600" kern="100">
                        <a:effectLst/>
                        <a:latin typeface="+mn-ea"/>
                      </a:endParaRPr>
                    </a:p>
                  </a:txBody>
                  <a:tcPr marL="68580" marR="68580" marT="0" marB="0"/>
                </a:tc>
                <a:tc>
                  <a:txBody>
                    <a:bodyPr/>
                    <a:p>
                      <a:pPr algn="ctr">
                        <a:spcAft>
                          <a:spcPts val="0"/>
                        </a:spcAft>
                      </a:pPr>
                      <a:r>
                        <a:rPr lang="en-US" sz="1600" kern="100" dirty="0">
                          <a:effectLst/>
                          <a:latin typeface="+mn-ea"/>
                          <a:sym typeface="+mn-ea"/>
                        </a:rPr>
                        <a:t>≤1.4N.m</a:t>
                      </a:r>
                      <a:endParaRPr lang="en-US" sz="1600" kern="100" dirty="0">
                        <a:effectLst/>
                        <a:latin typeface="+mn-ea"/>
                      </a:endParaRPr>
                    </a:p>
                  </a:txBody>
                  <a:tcPr marL="68580" marR="68580" marT="0" marB="0"/>
                </a:tc>
                <a:tc>
                  <a:txBody>
                    <a:bodyPr/>
                    <a:p>
                      <a:pPr algn="ctr">
                        <a:spcAft>
                          <a:spcPts val="0"/>
                        </a:spcAft>
                      </a:pPr>
                      <a:r>
                        <a:rPr lang="en-US" sz="1600" kern="100" dirty="0">
                          <a:effectLst/>
                          <a:latin typeface="+mn-ea"/>
                        </a:rPr>
                        <a:t>≤1.6N.m</a:t>
                      </a:r>
                      <a:endParaRPr lang="en-US" sz="1600" kern="100" dirty="0">
                        <a:effectLst/>
                        <a:latin typeface="+mn-ea"/>
                      </a:endParaRPr>
                    </a:p>
                  </a:txBody>
                  <a:tcPr marL="68580" marR="68580" marT="0" marB="0"/>
                </a:tc>
                <a:tc>
                  <a:txBody>
                    <a:bodyPr/>
                    <a:p>
                      <a:pPr algn="ctr">
                        <a:spcAft>
                          <a:spcPts val="0"/>
                        </a:spcAft>
                      </a:pPr>
                      <a:r>
                        <a:rPr lang="en-US" sz="1600" kern="100">
                          <a:effectLst/>
                          <a:latin typeface="+mn-ea"/>
                        </a:rPr>
                        <a:t> </a:t>
                      </a:r>
                      <a:endParaRPr lang="en-US" sz="1600" kern="100">
                        <a:effectLst/>
                        <a:latin typeface="+mn-ea"/>
                      </a:endParaRPr>
                    </a:p>
                  </a:txBody>
                  <a:tcPr marL="68580" marR="68580" marT="0" marB="0"/>
                </a:tc>
              </a:tr>
              <a:tr h="361315">
                <a:tc>
                  <a:txBody>
                    <a:bodyPr/>
                    <a:p>
                      <a:pPr indent="0" algn="ctr">
                        <a:buNone/>
                      </a:pPr>
                      <a:r>
                        <a:rPr lang="en-US" altLang="zh-CN" sz="1600" dirty="0">
                          <a:solidFill>
                            <a:srgbClr val="404040"/>
                          </a:solidFill>
                          <a:latin typeface="+mn-ea"/>
                          <a:sym typeface="+mn-ea"/>
                        </a:rPr>
                        <a:t>F</a:t>
                      </a:r>
                      <a:r>
                        <a:rPr lang="zh-CN" sz="1600" dirty="0">
                          <a:solidFill>
                            <a:srgbClr val="404040"/>
                          </a:solidFill>
                          <a:latin typeface="+mn-ea"/>
                          <a:sym typeface="+mn-ea"/>
                        </a:rPr>
                        <a:t>luid medium</a:t>
                      </a:r>
                      <a:endParaRPr lang="zh-CN" sz="1600" kern="100">
                        <a:effectLst/>
                        <a:latin typeface="+mn-ea"/>
                      </a:endParaRPr>
                    </a:p>
                  </a:txBody>
                  <a:tcPr marL="68580" marR="68580" marT="0" marB="0"/>
                </a:tc>
                <a:tc>
                  <a:txBody>
                    <a:bodyPr/>
                    <a:p>
                      <a:pPr algn="ctr">
                        <a:spcAft>
                          <a:spcPts val="0"/>
                        </a:spcAft>
                      </a:pPr>
                      <a:r>
                        <a:rPr lang="zh-CN" sz="1600" kern="100">
                          <a:effectLst/>
                          <a:latin typeface="+mn-ea"/>
                        </a:rPr>
                        <a:t>anti-wear hydraulic oil</a:t>
                      </a:r>
                      <a:endParaRPr lang="zh-CN" sz="1600" kern="100">
                        <a:effectLst/>
                        <a:latin typeface="+mn-ea"/>
                      </a:endParaRPr>
                    </a:p>
                  </a:txBody>
                  <a:tcPr marL="68580" marR="68580" marT="0" marB="0"/>
                </a:tc>
                <a:tc>
                  <a:txBody>
                    <a:bodyPr/>
                    <a:p>
                      <a:pPr algn="ctr">
                        <a:spcAft>
                          <a:spcPts val="0"/>
                        </a:spcAft>
                      </a:pPr>
                      <a:r>
                        <a:rPr lang="zh-CN" sz="1600" kern="100">
                          <a:effectLst/>
                          <a:latin typeface="+mn-ea"/>
                        </a:rPr>
                        <a:t>anti-wear hydraulic oil</a:t>
                      </a:r>
                      <a:endParaRPr lang="zh-CN" sz="1600" kern="100">
                        <a:effectLst/>
                        <a:latin typeface="+mn-ea"/>
                      </a:endParaRPr>
                    </a:p>
                  </a:txBody>
                  <a:tcPr marL="68580" marR="68580" marT="0" marB="0"/>
                </a:tc>
                <a:tc>
                  <a:txBody>
                    <a:bodyPr/>
                    <a:p>
                      <a:pPr algn="ctr">
                        <a:spcAft>
                          <a:spcPts val="0"/>
                        </a:spcAft>
                      </a:pPr>
                      <a:r>
                        <a:rPr lang="en-US" sz="1600" kern="100" dirty="0">
                          <a:effectLst/>
                          <a:latin typeface="+mn-ea"/>
                          <a:cs typeface="+mn-ea"/>
                        </a:rPr>
                        <a:t>L-HM32</a:t>
                      </a:r>
                      <a:r>
                        <a:rPr lang="en-US" altLang="zh-CN" sz="1600" kern="100" dirty="0">
                          <a:effectLst/>
                          <a:latin typeface="+mn-ea"/>
                          <a:cs typeface="+mn-ea"/>
                        </a:rPr>
                        <a:t>#</a:t>
                      </a:r>
                      <a:endParaRPr lang="en-US" altLang="zh-CN" sz="1600" kern="100" dirty="0">
                        <a:effectLst/>
                        <a:latin typeface="+mn-ea"/>
                        <a:cs typeface="+mn-ea"/>
                      </a:endParaRPr>
                    </a:p>
                  </a:txBody>
                  <a:tcPr marL="68580" marR="68580" marT="0" marB="0"/>
                </a:tc>
              </a:tr>
            </a:tbl>
          </a:graphicData>
        </a:graphic>
      </p:graphicFrame>
      <p:sp>
        <p:nvSpPr>
          <p:cNvPr id="15" name="文本框 14"/>
          <p:cNvSpPr txBox="1"/>
          <p:nvPr/>
        </p:nvSpPr>
        <p:spPr>
          <a:xfrm>
            <a:off x="396240" y="1219835"/>
            <a:ext cx="11257915" cy="1198880"/>
          </a:xfrm>
          <a:prstGeom prst="rect">
            <a:avLst/>
          </a:prstGeom>
          <a:noFill/>
        </p:spPr>
        <p:txBody>
          <a:bodyPr wrap="square" rtlCol="0">
            <a:spAutoFit/>
          </a:bodyPr>
          <a:p>
            <a:pPr indent="0">
              <a:buFont typeface="Wingdings" panose="05000000000000000000" pitchFamily="2" charset="2"/>
              <a:buNone/>
            </a:pPr>
            <a:r>
              <a:rPr lang="en-US" altLang="zh-CN" dirty="0">
                <a:latin typeface="+mn-ea"/>
                <a:cs typeface="+mn-ea"/>
                <a:sym typeface="+mn-ea"/>
              </a:rPr>
              <a:t> </a:t>
            </a:r>
            <a:r>
              <a:rPr lang="en-US" altLang="zh-CN" dirty="0">
                <a:latin typeface="+mn-ea"/>
                <a:cs typeface="+mn-ea"/>
                <a:sym typeface="+mn-ea"/>
              </a:rPr>
              <a:t>  </a:t>
            </a:r>
            <a:r>
              <a:rPr lang="zh-CN" altLang="zh-CN" dirty="0">
                <a:latin typeface="+mn-ea"/>
                <a:cs typeface="+mn-ea"/>
                <a:sym typeface="+mn-ea"/>
              </a:rPr>
              <a:t>转向器位于车架前端地板以下，通过螺栓、支架与车架前连接板连接。工作泵外形图下图：</a:t>
            </a:r>
            <a:endParaRPr lang="zh-CN" altLang="zh-CN" dirty="0">
              <a:latin typeface="+mn-ea"/>
              <a:cs typeface="+mn-ea"/>
              <a:sym typeface="+mn-ea"/>
            </a:endParaRPr>
          </a:p>
          <a:p>
            <a:pPr indent="0">
              <a:buFont typeface="Wingdings" panose="05000000000000000000" pitchFamily="2" charset="2"/>
              <a:buNone/>
            </a:pPr>
            <a:r>
              <a:rPr lang="zh-CN">
                <a:latin typeface="+mn-ea"/>
                <a:cs typeface="+mn-ea"/>
              </a:rPr>
              <a:t>The steering gear is located below the floor at the front end of the frame and is connected to the front connection plate of the frame through bolts and brackets. The external drawing of the working pump is shown in the following figure</a:t>
            </a:r>
            <a:endParaRPr lang="zh-CN">
              <a:latin typeface="+mn-ea"/>
              <a:cs typeface="+mn-ea"/>
            </a:endParaRPr>
          </a:p>
        </p:txBody>
      </p:sp>
      <p:grpSp>
        <p:nvGrpSpPr>
          <p:cNvPr id="18" name="组合 17"/>
          <p:cNvGrpSpPr/>
          <p:nvPr/>
        </p:nvGrpSpPr>
        <p:grpSpPr>
          <a:xfrm>
            <a:off x="8328660" y="2541905"/>
            <a:ext cx="3270885" cy="3507105"/>
            <a:chOff x="1208" y="3324"/>
            <a:chExt cx="5151" cy="5523"/>
          </a:xfrm>
        </p:grpSpPr>
        <p:pic>
          <p:nvPicPr>
            <p:cNvPr id="4" name="图片 3"/>
            <p:cNvPicPr>
              <a:picLocks noChangeAspect="1"/>
            </p:cNvPicPr>
            <p:nvPr/>
          </p:nvPicPr>
          <p:blipFill>
            <a:blip r:embed="rId1"/>
            <a:stretch>
              <a:fillRect/>
            </a:stretch>
          </p:blipFill>
          <p:spPr>
            <a:xfrm>
              <a:off x="2094" y="3324"/>
              <a:ext cx="3136" cy="4701"/>
            </a:xfrm>
            <a:prstGeom prst="rect">
              <a:avLst/>
            </a:prstGeom>
          </p:spPr>
        </p:pic>
        <p:cxnSp>
          <p:nvCxnSpPr>
            <p:cNvPr id="13" name="直接箭头连接符 12"/>
            <p:cNvCxnSpPr/>
            <p:nvPr/>
          </p:nvCxnSpPr>
          <p:spPr>
            <a:xfrm>
              <a:off x="1656" y="4648"/>
              <a:ext cx="907" cy="55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3576" y="4886"/>
              <a:ext cx="1815" cy="596"/>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641" y="6136"/>
              <a:ext cx="1012" cy="477"/>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3576" y="6456"/>
              <a:ext cx="327" cy="1779"/>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flipV="1">
              <a:off x="4692" y="6047"/>
              <a:ext cx="789" cy="134"/>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208" y="4197"/>
              <a:ext cx="685" cy="822"/>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T</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11" name="文本框 10"/>
            <p:cNvSpPr txBox="1"/>
            <p:nvPr/>
          </p:nvSpPr>
          <p:spPr>
            <a:xfrm>
              <a:off x="5391" y="4512"/>
              <a:ext cx="878" cy="822"/>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A</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12" name="文本框 11"/>
            <p:cNvSpPr txBox="1"/>
            <p:nvPr/>
          </p:nvSpPr>
          <p:spPr>
            <a:xfrm>
              <a:off x="3814" y="8025"/>
              <a:ext cx="878" cy="822"/>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B</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14" name="文本框 13"/>
            <p:cNvSpPr txBox="1"/>
            <p:nvPr/>
          </p:nvSpPr>
          <p:spPr>
            <a:xfrm>
              <a:off x="1208" y="6181"/>
              <a:ext cx="611" cy="822"/>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P</a:t>
              </a:r>
              <a:endParaRPr lang="en-US" altLang="zh-CN" sz="2800" b="1">
                <a:solidFill>
                  <a:schemeClr val="accent2"/>
                </a:solidFill>
                <a:latin typeface="宋体" panose="02010600030101010101" pitchFamily="2" charset="-122"/>
                <a:ea typeface="宋体" panose="02010600030101010101" pitchFamily="2" charset="-122"/>
              </a:endParaRPr>
            </a:p>
          </p:txBody>
        </p:sp>
        <p:sp>
          <p:nvSpPr>
            <p:cNvPr id="16" name="文本框 15"/>
            <p:cNvSpPr txBox="1"/>
            <p:nvPr/>
          </p:nvSpPr>
          <p:spPr>
            <a:xfrm>
              <a:off x="5481" y="5791"/>
              <a:ext cx="878" cy="822"/>
            </a:xfrm>
            <a:prstGeom prst="rect">
              <a:avLst/>
            </a:prstGeom>
            <a:noFill/>
          </p:spPr>
          <p:txBody>
            <a:bodyPr wrap="square" rtlCol="0">
              <a:spAutoFit/>
            </a:bodyPr>
            <a:p>
              <a:r>
                <a:rPr lang="en-US" altLang="zh-CN" sz="2800" b="1">
                  <a:solidFill>
                    <a:schemeClr val="accent2"/>
                  </a:solidFill>
                  <a:latin typeface="宋体" panose="02010600030101010101" pitchFamily="2" charset="-122"/>
                  <a:ea typeface="宋体" panose="02010600030101010101" pitchFamily="2" charset="-122"/>
                </a:rPr>
                <a:t>LS</a:t>
              </a:r>
              <a:endParaRPr lang="en-US" altLang="zh-CN" sz="2800" b="1">
                <a:solidFill>
                  <a:schemeClr val="accent2"/>
                </a:solidFill>
                <a:latin typeface="宋体" panose="02010600030101010101" pitchFamily="2" charset="-122"/>
                <a:ea typeface="宋体" panose="02010600030101010101" pitchFamily="2" charset="-122"/>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五、门架液压系统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Mast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295275" y="839470"/>
            <a:ext cx="11459845" cy="706755"/>
          </a:xfrm>
          <a:prstGeom prst="rect">
            <a:avLst/>
          </a:prstGeom>
          <a:noFill/>
        </p:spPr>
        <p:txBody>
          <a:bodyPr wrap="square" rtlCol="0" anchor="t">
            <a:spAutoFit/>
          </a:bodyPr>
          <a:p>
            <a:r>
              <a:rPr lang="en-US" sz="2000">
                <a:effectLst>
                  <a:outerShdw blurRad="38100" dist="19050" dir="2700000" algn="tl" rotWithShape="0">
                    <a:schemeClr val="dk1">
                      <a:alpha val="40000"/>
                    </a:schemeClr>
                  </a:outerShdw>
                </a:effectLst>
                <a:sym typeface="+mn-ea"/>
              </a:rPr>
              <a:t>5</a:t>
            </a:r>
            <a:r>
              <a:rPr lang="en-US" altLang="zh-CN" sz="2000">
                <a:effectLst>
                  <a:outerShdw blurRad="38100" dist="19050" dir="2700000" algn="tl" rotWithShape="0">
                    <a:schemeClr val="dk1">
                      <a:alpha val="40000"/>
                    </a:schemeClr>
                  </a:outerShdw>
                </a:effectLst>
                <a:sym typeface="+mn-ea"/>
              </a:rPr>
              <a:t>.1</a:t>
            </a:r>
            <a:r>
              <a:rPr lang="zh-CN" altLang="en-US" sz="2000">
                <a:effectLst>
                  <a:outerShdw blurRad="38100" dist="19050" dir="2700000" algn="tl" rotWithShape="0">
                    <a:schemeClr val="dk1">
                      <a:alpha val="40000"/>
                    </a:schemeClr>
                  </a:outerShdw>
                </a:effectLst>
                <a:sym typeface="+mn-ea"/>
              </a:rPr>
              <a:t>、</a:t>
            </a:r>
            <a:r>
              <a:rPr lang="zh-CN" sz="2000">
                <a:effectLst>
                  <a:outerShdw blurRad="38100" dist="19050" dir="2700000" algn="tl" rotWithShape="0">
                    <a:schemeClr val="dk1">
                      <a:alpha val="40000"/>
                    </a:schemeClr>
                  </a:outerShdw>
                </a:effectLst>
                <a:sym typeface="+mn-ea"/>
              </a:rPr>
              <a:t>门架液压系统原理</a:t>
            </a:r>
            <a:endParaRPr lang="zh-CN" sz="2000">
              <a:effectLst>
                <a:outerShdw blurRad="38100" dist="19050" dir="2700000" algn="tl" rotWithShape="0">
                  <a:schemeClr val="dk1">
                    <a:alpha val="40000"/>
                  </a:schemeClr>
                </a:outerShdw>
              </a:effectLst>
              <a:sym typeface="+mn-ea"/>
            </a:endParaRPr>
          </a:p>
          <a:p>
            <a:r>
              <a:rPr lang="en-US" altLang="zh-CN" sz="2000">
                <a:solidFill>
                  <a:schemeClr val="tx1"/>
                </a:solidFill>
                <a:effectLst>
                  <a:outerShdw blurRad="38100" dist="19050" dir="2700000" algn="tl" rotWithShape="0">
                    <a:schemeClr val="dk1">
                      <a:alpha val="40000"/>
                    </a:schemeClr>
                  </a:outerShdw>
                </a:effectLst>
              </a:rPr>
              <a:t>Principle of hydraulic system for gantry</a:t>
            </a:r>
            <a:endParaRPr lang="en-US" altLang="zh-CN" sz="2000">
              <a:solidFill>
                <a:schemeClr val="tx1"/>
              </a:solidFill>
              <a:effectLst>
                <a:outerShdw blurRad="38100" dist="19050" dir="2700000" algn="tl" rotWithShape="0">
                  <a:schemeClr val="dk1">
                    <a:alpha val="40000"/>
                  </a:schemeClr>
                </a:outerShdw>
              </a:effectLst>
            </a:endParaRPr>
          </a:p>
        </p:txBody>
      </p:sp>
      <p:sp>
        <p:nvSpPr>
          <p:cNvPr id="39" name="文本框 38"/>
          <p:cNvSpPr txBox="1"/>
          <p:nvPr/>
        </p:nvSpPr>
        <p:spPr>
          <a:xfrm>
            <a:off x="665480" y="5190490"/>
            <a:ext cx="10718165" cy="1476375"/>
          </a:xfrm>
          <a:prstGeom prst="rect">
            <a:avLst/>
          </a:prstGeom>
          <a:noFill/>
        </p:spPr>
        <p:txBody>
          <a:bodyPr wrap="square" rtlCol="0">
            <a:spAutoFit/>
          </a:bodyPr>
          <a:p>
            <a:r>
              <a:rPr lang="zh-CN" altLang="en-US"/>
              <a:t>门架液压系统包含门架起升、倾斜两部分；其中门架起升回路限速阀直接安装在起升油缸油口，可在没有防爆阀情况下仍实现管路爆破时有效控制门架下降速度。</a:t>
            </a:r>
            <a:endParaRPr lang="zh-CN" altLang="en-US"/>
          </a:p>
          <a:p>
            <a:r>
              <a:rPr lang="zh-CN" altLang="en-US"/>
              <a:t>The gantry hydraulic system consists of two parts: gantry lifting and tilting. Among them, the speed-limiting valve of the mast lifting circuit is directly installed at the oil port of the lifting cylinder, which can effectively control the descent speed of the mast even in the event of pipeline explosion without an explosion-proof valve.</a:t>
            </a:r>
            <a:endParaRPr lang="zh-CN" altLang="en-US"/>
          </a:p>
        </p:txBody>
      </p:sp>
      <p:graphicFrame>
        <p:nvGraphicFramePr>
          <p:cNvPr id="5" name="对象 4"/>
          <p:cNvGraphicFramePr/>
          <p:nvPr/>
        </p:nvGraphicFramePr>
        <p:xfrm>
          <a:off x="4812665" y="1139190"/>
          <a:ext cx="4330700" cy="3900805"/>
        </p:xfrm>
        <a:graphic>
          <a:graphicData uri="http://schemas.openxmlformats.org/presentationml/2006/ole">
            <mc:AlternateContent xmlns:mc="http://schemas.openxmlformats.org/markup-compatibility/2006">
              <mc:Choice xmlns:v="urn:schemas-microsoft-com:vml" Requires="v">
                <p:oleObj spid="_x0000_s8" name="" r:id="rId1" imgW="5886450" imgH="5295900" progId="Paint.Picture">
                  <p:embed/>
                </p:oleObj>
              </mc:Choice>
              <mc:Fallback>
                <p:oleObj name="" r:id="rId1" imgW="5886450" imgH="5295900" progId="Paint.Picture">
                  <p:embed/>
                  <p:pic>
                    <p:nvPicPr>
                      <p:cNvPr id="0" name="图片 7"/>
                      <p:cNvPicPr/>
                      <p:nvPr/>
                    </p:nvPicPr>
                    <p:blipFill>
                      <a:blip r:embed="rId2"/>
                      <a:stretch>
                        <a:fillRect/>
                      </a:stretch>
                    </p:blipFill>
                    <p:spPr>
                      <a:xfrm>
                        <a:off x="4812665" y="1139190"/>
                        <a:ext cx="4330700" cy="3900805"/>
                      </a:xfrm>
                      <a:prstGeom prst="rect">
                        <a:avLst/>
                      </a:prstGeom>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五、门架液压系统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Mast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229870" y="811530"/>
            <a:ext cx="8348980" cy="398780"/>
          </a:xfrm>
          <a:prstGeom prst="rect">
            <a:avLst/>
          </a:prstGeom>
          <a:noFill/>
        </p:spPr>
        <p:txBody>
          <a:bodyPr wrap="square" rtlCol="0" anchor="t">
            <a:spAutoFit/>
          </a:bodyPr>
          <a:p>
            <a:r>
              <a:rPr lang="en-US" sz="2000">
                <a:solidFill>
                  <a:schemeClr val="tx1"/>
                </a:solidFill>
                <a:effectLst>
                  <a:outerShdw blurRad="38100" dist="19050" dir="2700000" algn="tl" rotWithShape="0">
                    <a:schemeClr val="dk1">
                      <a:alpha val="40000"/>
                    </a:schemeClr>
                  </a:outerShdw>
                </a:effectLst>
              </a:rPr>
              <a:t>5.2</a:t>
            </a:r>
            <a:r>
              <a:rPr lang="zh-CN" altLang="en-US" sz="2000">
                <a:solidFill>
                  <a:schemeClr val="tx1"/>
                </a:solidFill>
                <a:effectLst>
                  <a:outerShdw blurRad="38100" dist="19050" dir="2700000" algn="tl" rotWithShape="0">
                    <a:schemeClr val="dk1">
                      <a:alpha val="40000"/>
                    </a:schemeClr>
                  </a:outerShdw>
                </a:effectLst>
              </a:rPr>
              <a:t>、门架液压系统布局 Layout of hydraulic system for gantry</a:t>
            </a:r>
            <a:endParaRPr lang="zh-CN" altLang="en-US" sz="2000">
              <a:solidFill>
                <a:schemeClr val="tx1"/>
              </a:solidFill>
              <a:effectLst>
                <a:outerShdw blurRad="38100" dist="19050" dir="2700000" algn="tl" rotWithShape="0">
                  <a:schemeClr val="dk1">
                    <a:alpha val="40000"/>
                  </a:schemeClr>
                </a:outerShdw>
              </a:effectLst>
            </a:endParaRPr>
          </a:p>
        </p:txBody>
      </p:sp>
      <p:sp>
        <p:nvSpPr>
          <p:cNvPr id="8" name="文本框 7"/>
          <p:cNvSpPr txBox="1"/>
          <p:nvPr/>
        </p:nvSpPr>
        <p:spPr>
          <a:xfrm>
            <a:off x="2919095" y="6296025"/>
            <a:ext cx="5385435" cy="368300"/>
          </a:xfrm>
          <a:prstGeom prst="rect">
            <a:avLst/>
          </a:prstGeom>
          <a:noFill/>
        </p:spPr>
        <p:txBody>
          <a:bodyPr wrap="square" rtlCol="0">
            <a:spAutoFit/>
          </a:bodyPr>
          <a:p>
            <a:r>
              <a:rPr lang="zh-CN" altLang="en-US"/>
              <a:t>The layout of the gantry in the same series is consistent</a:t>
            </a:r>
            <a:r>
              <a:rPr lang="en-US" altLang="zh-CN"/>
              <a:t>.</a:t>
            </a:r>
            <a:endParaRPr lang="en-US" altLang="zh-CN"/>
          </a:p>
        </p:txBody>
      </p:sp>
      <p:pic>
        <p:nvPicPr>
          <p:cNvPr id="9" name="图片 8"/>
          <p:cNvPicPr>
            <a:picLocks noChangeAspect="1"/>
          </p:cNvPicPr>
          <p:nvPr/>
        </p:nvPicPr>
        <p:blipFill>
          <a:blip r:embed="rId1"/>
          <a:stretch>
            <a:fillRect/>
          </a:stretch>
        </p:blipFill>
        <p:spPr>
          <a:xfrm>
            <a:off x="2171065" y="1276350"/>
            <a:ext cx="2349500" cy="4890135"/>
          </a:xfrm>
          <a:prstGeom prst="rect">
            <a:avLst/>
          </a:prstGeom>
        </p:spPr>
      </p:pic>
      <p:cxnSp>
        <p:nvCxnSpPr>
          <p:cNvPr id="15" name="直接箭头连接符 14"/>
          <p:cNvCxnSpPr/>
          <p:nvPr/>
        </p:nvCxnSpPr>
        <p:spPr>
          <a:xfrm flipH="1">
            <a:off x="3041015" y="5087620"/>
            <a:ext cx="1530985" cy="32131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520565" y="4796155"/>
            <a:ext cx="2734945" cy="398780"/>
          </a:xfrm>
          <a:prstGeom prst="rect">
            <a:avLst/>
          </a:prstGeom>
          <a:noFill/>
        </p:spPr>
        <p:txBody>
          <a:bodyPr wrap="square" rtlCol="0">
            <a:spAutoFit/>
          </a:bodyPr>
          <a:p>
            <a:r>
              <a:rPr lang="zh-CN" sz="2000" b="1">
                <a:solidFill>
                  <a:schemeClr val="accent2"/>
                </a:solidFill>
                <a:latin typeface="宋体" panose="02010600030101010101" pitchFamily="2" charset="-122"/>
                <a:ea typeface="宋体" panose="02010600030101010101" pitchFamily="2" charset="-122"/>
              </a:rPr>
              <a:t>Speed Limit Valve</a:t>
            </a:r>
            <a:endParaRPr lang="zh-CN" sz="2000" b="1">
              <a:solidFill>
                <a:schemeClr val="accent2"/>
              </a:solidFill>
              <a:latin typeface="宋体" panose="02010600030101010101" pitchFamily="2" charset="-122"/>
              <a:ea typeface="宋体" panose="02010600030101010101" pitchFamily="2" charset="-122"/>
            </a:endParaRPr>
          </a:p>
        </p:txBody>
      </p:sp>
      <p:grpSp>
        <p:nvGrpSpPr>
          <p:cNvPr id="3" name="组合 2"/>
          <p:cNvGrpSpPr/>
          <p:nvPr/>
        </p:nvGrpSpPr>
        <p:grpSpPr>
          <a:xfrm>
            <a:off x="4716145" y="1210310"/>
            <a:ext cx="7183120" cy="4865370"/>
            <a:chOff x="6713" y="1678"/>
            <a:chExt cx="11312" cy="7662"/>
          </a:xfrm>
        </p:grpSpPr>
        <p:pic>
          <p:nvPicPr>
            <p:cNvPr id="11" name="图片 10"/>
            <p:cNvPicPr>
              <a:picLocks noChangeAspect="1"/>
            </p:cNvPicPr>
            <p:nvPr/>
          </p:nvPicPr>
          <p:blipFill>
            <a:blip r:embed="rId2"/>
            <a:stretch>
              <a:fillRect/>
            </a:stretch>
          </p:blipFill>
          <p:spPr>
            <a:xfrm>
              <a:off x="10182" y="1678"/>
              <a:ext cx="4966" cy="7662"/>
            </a:xfrm>
            <a:prstGeom prst="rect">
              <a:avLst/>
            </a:prstGeom>
          </p:spPr>
        </p:pic>
        <p:cxnSp>
          <p:nvCxnSpPr>
            <p:cNvPr id="13" name="直接箭头连接符 12"/>
            <p:cNvCxnSpPr/>
            <p:nvPr/>
          </p:nvCxnSpPr>
          <p:spPr>
            <a:xfrm flipV="1">
              <a:off x="10832" y="4454"/>
              <a:ext cx="1168" cy="2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flipV="1">
              <a:off x="13690" y="6240"/>
              <a:ext cx="1652" cy="908"/>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200" y="4152"/>
              <a:ext cx="3635" cy="628"/>
            </a:xfrm>
            <a:prstGeom prst="rect">
              <a:avLst/>
            </a:prstGeom>
            <a:noFill/>
          </p:spPr>
          <p:txBody>
            <a:bodyPr wrap="square" rtlCol="0">
              <a:spAutoFit/>
            </a:bodyPr>
            <a:p>
              <a:r>
                <a:rPr lang="zh-CN" sz="2000" b="1">
                  <a:solidFill>
                    <a:schemeClr val="accent2"/>
                  </a:solidFill>
                  <a:latin typeface="宋体" panose="02010600030101010101" pitchFamily="2" charset="-122"/>
                  <a:ea typeface="宋体" panose="02010600030101010101" pitchFamily="2" charset="-122"/>
                </a:rPr>
                <a:t>Lifting cylinder</a:t>
              </a:r>
              <a:endParaRPr lang="zh-CN" sz="2000" b="1">
                <a:solidFill>
                  <a:schemeClr val="accent2"/>
                </a:solidFill>
                <a:latin typeface="宋体" panose="02010600030101010101" pitchFamily="2" charset="-122"/>
                <a:ea typeface="宋体" panose="02010600030101010101" pitchFamily="2" charset="-122"/>
              </a:endParaRPr>
            </a:p>
          </p:txBody>
        </p:sp>
        <p:sp>
          <p:nvSpPr>
            <p:cNvPr id="18" name="文本框 17"/>
            <p:cNvSpPr txBox="1"/>
            <p:nvPr/>
          </p:nvSpPr>
          <p:spPr>
            <a:xfrm>
              <a:off x="15342" y="6899"/>
              <a:ext cx="2683" cy="628"/>
            </a:xfrm>
            <a:prstGeom prst="rect">
              <a:avLst/>
            </a:prstGeom>
            <a:noFill/>
          </p:spPr>
          <p:txBody>
            <a:bodyPr wrap="square" rtlCol="0">
              <a:spAutoFit/>
            </a:bodyPr>
            <a:p>
              <a:pPr>
                <a:buNone/>
              </a:pPr>
              <a:r>
                <a:rPr lang="zh-CN" altLang="en-US" sz="2000" b="1">
                  <a:solidFill>
                    <a:schemeClr val="accent2"/>
                  </a:solidFill>
                  <a:latin typeface="+mn-ea"/>
                  <a:sym typeface="+mn-ea"/>
                </a:rPr>
                <a:t>Tilt cylinder</a:t>
              </a:r>
              <a:endParaRPr lang="zh-CN" altLang="en-US" sz="2000" b="1">
                <a:solidFill>
                  <a:schemeClr val="accent2"/>
                </a:solidFill>
                <a:latin typeface="+mn-ea"/>
                <a:ea typeface="宋体" panose="02010600030101010101" pitchFamily="2" charset="-122"/>
                <a:sym typeface="+mn-ea"/>
              </a:endParaRPr>
            </a:p>
          </p:txBody>
        </p:sp>
        <p:sp>
          <p:nvSpPr>
            <p:cNvPr id="20" name="文本框 19"/>
            <p:cNvSpPr txBox="1"/>
            <p:nvPr/>
          </p:nvSpPr>
          <p:spPr>
            <a:xfrm>
              <a:off x="6713" y="5256"/>
              <a:ext cx="4346" cy="1016"/>
            </a:xfrm>
            <a:prstGeom prst="rect">
              <a:avLst/>
            </a:prstGeom>
            <a:noFill/>
          </p:spPr>
          <p:txBody>
            <a:bodyPr wrap="square" rtlCol="0">
              <a:spAutoFit/>
            </a:bodyPr>
            <a:p>
              <a:r>
                <a:rPr b="1">
                  <a:solidFill>
                    <a:schemeClr val="accent2"/>
                  </a:solidFill>
                  <a:latin typeface="宋体" panose="02010600030101010101" pitchFamily="2" charset="-122"/>
                  <a:ea typeface="宋体" panose="02010600030101010101" pitchFamily="2" charset="-122"/>
                </a:rPr>
                <a:t>Connect to port A1 of the multi way valve</a:t>
              </a:r>
              <a:endParaRPr b="1">
                <a:solidFill>
                  <a:schemeClr val="accent2"/>
                </a:solidFill>
                <a:latin typeface="宋体" panose="02010600030101010101" pitchFamily="2" charset="-122"/>
                <a:ea typeface="宋体" panose="02010600030101010101" pitchFamily="2" charset="-122"/>
              </a:endParaRPr>
            </a:p>
          </p:txBody>
        </p:sp>
        <p:cxnSp>
          <p:nvCxnSpPr>
            <p:cNvPr id="21" name="直接箭头连接符 20"/>
            <p:cNvCxnSpPr/>
            <p:nvPr/>
          </p:nvCxnSpPr>
          <p:spPr>
            <a:xfrm>
              <a:off x="8769" y="6272"/>
              <a:ext cx="3522" cy="1382"/>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六、常见故障诊断</a:t>
            </a:r>
            <a: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及处理方法</a:t>
            </a:r>
            <a:b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br>
            <a: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Common fault diagnosis and handling methods for forklifts</a:t>
            </a:r>
            <a:endPar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3" name="表格 2"/>
          <p:cNvGraphicFramePr/>
          <p:nvPr/>
        </p:nvGraphicFramePr>
        <p:xfrm>
          <a:off x="767715" y="1118870"/>
          <a:ext cx="10514966" cy="4302125"/>
        </p:xfrm>
        <a:graphic>
          <a:graphicData uri="http://schemas.openxmlformats.org/drawingml/2006/table">
            <a:tbl>
              <a:tblPr firstRow="1" bandRow="1">
                <a:tableStyleId>{5C22544A-7EE6-4342-B048-85BDC9FD1C3A}</a:tableStyleId>
              </a:tblPr>
              <a:tblGrid>
                <a:gridCol w="2219960"/>
                <a:gridCol w="3628390"/>
                <a:gridCol w="4666616"/>
              </a:tblGrid>
              <a:tr h="389255">
                <a:tc>
                  <a:txBody>
                    <a:bodyPr/>
                    <a:p>
                      <a:pPr indent="0" algn="ctr">
                        <a:buNone/>
                      </a:pPr>
                      <a:r>
                        <a:rPr lang="zh-CN" sz="1400" b="0">
                          <a:solidFill>
                            <a:srgbClr val="000000"/>
                          </a:solidFill>
                          <a:latin typeface="Arial" panose="020B0604020202020204" pitchFamily="34" charset="0"/>
                          <a:ea typeface="微软雅黑 Light" panose="020B0502040204020203" charset="-122"/>
                        </a:rPr>
                        <a:t>故障现象</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Fault phenomenon</a:t>
                      </a:r>
                      <a:endParaRPr lang="en-US" altLang="en-US" sz="1400" b="0">
                        <a:solidFill>
                          <a:srgbClr val="000000"/>
                        </a:solidFill>
                        <a:latin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p>
                      <a:pPr indent="0" algn="ctr">
                        <a:buNone/>
                      </a:pPr>
                      <a:r>
                        <a:rPr lang="zh-CN" sz="1400" b="0">
                          <a:solidFill>
                            <a:srgbClr val="000000"/>
                          </a:solidFill>
                          <a:latin typeface="Arial" panose="020B0604020202020204" pitchFamily="34" charset="0"/>
                          <a:ea typeface="微软雅黑 Light" panose="020B0502040204020203" charset="-122"/>
                        </a:rPr>
                        <a:t>故障原因</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cause of failure</a:t>
                      </a:r>
                      <a:endParaRPr lang="en-US" altLang="en-US" sz="1400" b="0">
                        <a:solidFill>
                          <a:srgbClr val="000000"/>
                        </a:solidFill>
                        <a:latin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p>
                      <a:pPr indent="0" algn="ctr">
                        <a:buNone/>
                      </a:pPr>
                      <a:r>
                        <a:rPr lang="zh-CN" sz="1400" b="0">
                          <a:solidFill>
                            <a:srgbClr val="000000"/>
                          </a:solidFill>
                          <a:latin typeface="Arial" panose="020B0604020202020204" pitchFamily="34" charset="0"/>
                          <a:ea typeface="微软雅黑 Light" panose="020B0502040204020203" charset="-122"/>
                        </a:rPr>
                        <a:t>排除方法</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exclusion method</a:t>
                      </a:r>
                      <a:endParaRPr lang="en-US" altLang="en-US" sz="1400" b="0">
                        <a:solidFill>
                          <a:srgbClr val="000000"/>
                        </a:solidFill>
                        <a:latin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73685">
                <a:tc rowSpan="5">
                  <a:txBody>
                    <a:bodyPr/>
                    <a:p>
                      <a:pPr indent="0" algn="l">
                        <a:buNone/>
                      </a:pPr>
                      <a:r>
                        <a:rPr lang="zh-CN" sz="1400" b="1">
                          <a:solidFill>
                            <a:srgbClr val="000000"/>
                          </a:solidFill>
                          <a:latin typeface="Arial" panose="020B0604020202020204" pitchFamily="34" charset="0"/>
                          <a:ea typeface="微软雅黑 Light" panose="020B0502040204020203" charset="-122"/>
                          <a:sym typeface="+mn-ea"/>
                        </a:rPr>
                        <a:t>工作装置动作无力</a:t>
                      </a:r>
                      <a:endParaRPr lang="zh-CN" sz="1400" b="1">
                        <a:solidFill>
                          <a:srgbClr val="000000"/>
                        </a:solidFill>
                        <a:latin typeface="Arial" panose="020B0604020202020204" pitchFamily="34" charset="0"/>
                        <a:ea typeface="微软雅黑 Light" panose="020B0502040204020203" charset="-122"/>
                        <a:sym typeface="+mn-ea"/>
                      </a:endParaRPr>
                    </a:p>
                    <a:p>
                      <a:pPr indent="0" algn="l">
                        <a:buNone/>
                      </a:pPr>
                      <a:r>
                        <a:rPr lang="zh-CN" sz="1400" b="1">
                          <a:solidFill>
                            <a:srgbClr val="000000"/>
                          </a:solidFill>
                          <a:latin typeface="Arial" panose="020B0604020202020204" pitchFamily="34" charset="0"/>
                          <a:ea typeface="微软雅黑 Light" panose="020B0502040204020203" charset="-122"/>
                          <a:sym typeface="+mn-ea"/>
                        </a:rPr>
                        <a:t>或无动作</a:t>
                      </a:r>
                      <a:endParaRPr lang="zh-CN" sz="1400" b="1">
                        <a:solidFill>
                          <a:srgbClr val="000000"/>
                        </a:solidFill>
                        <a:latin typeface="Arial" panose="020B0604020202020204" pitchFamily="34" charset="0"/>
                        <a:ea typeface="微软雅黑 Light" panose="020B0502040204020203" charset="-122"/>
                        <a:sym typeface="+mn-ea"/>
                      </a:endParaRPr>
                    </a:p>
                    <a:p>
                      <a:pPr indent="0" algn="l">
                        <a:buNone/>
                      </a:pPr>
                      <a:r>
                        <a:rPr lang="zh-CN" sz="1400" b="1">
                          <a:solidFill>
                            <a:srgbClr val="000000"/>
                          </a:solidFill>
                          <a:latin typeface="Arial" panose="020B0604020202020204" pitchFamily="34" charset="0"/>
                          <a:ea typeface="微软雅黑 Light" panose="020B0502040204020203" charset="-122"/>
                        </a:rPr>
                        <a:t>The working device is unable to move effectively Or no action</a:t>
                      </a:r>
                      <a:endParaRPr lang="zh-CN" sz="1400" b="1">
                        <a:solidFill>
                          <a:srgbClr val="000000"/>
                        </a:solidFill>
                        <a:latin typeface="Arial" panose="020B0604020202020204" pitchFamily="34" charset="0"/>
                        <a:ea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1. 液压油箱油位不足；</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Insufficient oil level in the hydraulic oil tank;</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1. 检查液压油位是否满足要求；</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Check if the hydraulic oil level meets the requirements;</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514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2. 工作泵吸油不畅或吸空；</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Poor oil suction or empty suction of the working pump;</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2. 检查吸油管路是否通畅，检查吸油软管是否有吸憋现象，检查吸油管路是否有外漏，若有，排除相应故障；</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Check if the oil suction pipeline is unobstructed, inspect the oil suction hose for any suction blockage, and check if there is any leakage in the oil suction pipeline. If so, troubleshoot the corresponding issues;</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05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3. 工作泵内漏严重；</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Serious internal leakage of the working pump;</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3. 更换新泵；</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Replace the pump with a new one;</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432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4. 分配阀主安全阀压力调定值过低；或阀芯卡滞；</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The pressure setting value of the main safety valve of the distribution valve is too low; Or the valve core is stuck;</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4. 更换检查各压力调定值是否满足设计值，并重新调定压力；</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Replace and check whether the pressure setting values meet the design values, and re adjust the pressure;</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algn="l">
                        <a:buClrTx/>
                        <a:buSzTx/>
                        <a:buFontTx/>
                        <a:buNone/>
                      </a:pPr>
                      <a:r>
                        <a:rPr lang="en-US" altLang="zh-CN" sz="1400">
                          <a:solidFill>
                            <a:srgbClr val="000000"/>
                          </a:solidFill>
                          <a:latin typeface="Arial" panose="020B0604020202020204" pitchFamily="34" charset="0"/>
                          <a:ea typeface="微软雅黑 Light" panose="020B0502040204020203" charset="-122"/>
                        </a:rPr>
                        <a:t>5.</a:t>
                      </a:r>
                      <a:r>
                        <a:rPr lang="zh-CN" sz="1400" b="0">
                          <a:solidFill>
                            <a:srgbClr val="000000"/>
                          </a:solidFill>
                          <a:latin typeface="Arial" panose="020B0604020202020204" pitchFamily="34" charset="0"/>
                          <a:ea typeface="微软雅黑 Light" panose="020B0502040204020203" charset="-122"/>
                        </a:rPr>
                        <a:t> 分配阀主阀杆卡死；</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The main valve stem of the distribution valve is stuck;</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5. 清洗阀体内部，检查阀杆复位弹簧的弹簧力；</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Clean the inside of the valve body and check the spring force of the valve stem reset spring;</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六、常见故障诊断</a:t>
            </a:r>
            <a: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及处理方法</a:t>
            </a:r>
            <a:b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br>
            <a: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Common fault diagnosis and handling methods for forklifts</a:t>
            </a:r>
            <a:endPar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3" name="表格 2"/>
          <p:cNvGraphicFramePr/>
          <p:nvPr/>
        </p:nvGraphicFramePr>
        <p:xfrm>
          <a:off x="767715" y="1118870"/>
          <a:ext cx="10514966" cy="4302125"/>
        </p:xfrm>
        <a:graphic>
          <a:graphicData uri="http://schemas.openxmlformats.org/drawingml/2006/table">
            <a:tbl>
              <a:tblPr firstRow="1" bandRow="1">
                <a:tableStyleId>{5C22544A-7EE6-4342-B048-85BDC9FD1C3A}</a:tableStyleId>
              </a:tblPr>
              <a:tblGrid>
                <a:gridCol w="2219960"/>
                <a:gridCol w="3628390"/>
                <a:gridCol w="4666616"/>
              </a:tblGrid>
              <a:tr h="389255">
                <a:tc>
                  <a:txBody>
                    <a:bodyPr/>
                    <a:p>
                      <a:pPr indent="0" algn="ctr">
                        <a:buNone/>
                      </a:pPr>
                      <a:r>
                        <a:rPr lang="zh-CN" sz="1400" b="0">
                          <a:solidFill>
                            <a:srgbClr val="000000"/>
                          </a:solidFill>
                          <a:latin typeface="Arial" panose="020B0604020202020204" pitchFamily="34" charset="0"/>
                          <a:ea typeface="微软雅黑 Light" panose="020B0502040204020203" charset="-122"/>
                        </a:rPr>
                        <a:t>故障现象</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Fault phenomenon</a:t>
                      </a:r>
                      <a:endParaRPr lang="en-US" altLang="en-US" sz="1400" b="0">
                        <a:solidFill>
                          <a:srgbClr val="000000"/>
                        </a:solidFill>
                        <a:latin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p>
                      <a:pPr indent="0" algn="ctr">
                        <a:buNone/>
                      </a:pPr>
                      <a:r>
                        <a:rPr lang="zh-CN" sz="1400" b="0">
                          <a:solidFill>
                            <a:srgbClr val="000000"/>
                          </a:solidFill>
                          <a:latin typeface="Arial" panose="020B0604020202020204" pitchFamily="34" charset="0"/>
                          <a:ea typeface="微软雅黑 Light" panose="020B0502040204020203" charset="-122"/>
                        </a:rPr>
                        <a:t>故障原因</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cause of failure</a:t>
                      </a:r>
                      <a:endParaRPr lang="en-US" altLang="en-US" sz="1400" b="0">
                        <a:solidFill>
                          <a:srgbClr val="000000"/>
                        </a:solidFill>
                        <a:latin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p>
                      <a:pPr indent="0" algn="ctr">
                        <a:buNone/>
                      </a:pPr>
                      <a:r>
                        <a:rPr lang="zh-CN" sz="1400" b="0">
                          <a:solidFill>
                            <a:srgbClr val="000000"/>
                          </a:solidFill>
                          <a:latin typeface="Arial" panose="020B0604020202020204" pitchFamily="34" charset="0"/>
                          <a:ea typeface="微软雅黑 Light" panose="020B0502040204020203" charset="-122"/>
                        </a:rPr>
                        <a:t>排除方法</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exclusion method</a:t>
                      </a:r>
                      <a:endParaRPr lang="en-US" altLang="en-US" sz="1400" b="0">
                        <a:solidFill>
                          <a:srgbClr val="000000"/>
                        </a:solidFill>
                        <a:latin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74320">
                <a:tc rowSpan="4">
                  <a:txBody>
                    <a:bodyPr/>
                    <a:p>
                      <a:pPr algn="l">
                        <a:buClrTx/>
                        <a:buSzTx/>
                        <a:buNone/>
                      </a:pPr>
                      <a:r>
                        <a:rPr lang="zh-CN" sz="1400" b="1">
                          <a:solidFill>
                            <a:srgbClr val="000000"/>
                          </a:solidFill>
                          <a:latin typeface="Arial" panose="020B0604020202020204" pitchFamily="34" charset="0"/>
                          <a:ea typeface="微软雅黑 Light" panose="020B0502040204020203" charset="-122"/>
                          <a:sym typeface="+mn-ea"/>
                        </a:rPr>
                        <a:t>货叉沉降量过大</a:t>
                      </a:r>
                      <a:endParaRPr lang="zh-CN" sz="1400" b="1">
                        <a:solidFill>
                          <a:srgbClr val="000000"/>
                        </a:solidFill>
                        <a:latin typeface="Arial" panose="020B0604020202020204" pitchFamily="34" charset="0"/>
                        <a:ea typeface="微软雅黑 Light" panose="020B0502040204020203" charset="-122"/>
                        <a:sym typeface="+mn-ea"/>
                      </a:endParaRPr>
                    </a:p>
                    <a:p>
                      <a:pPr algn="l">
                        <a:buClrTx/>
                        <a:buSzTx/>
                        <a:buNone/>
                      </a:pPr>
                      <a:r>
                        <a:rPr lang="zh-CN" sz="1400" b="1">
                          <a:solidFill>
                            <a:srgbClr val="000000"/>
                          </a:solidFill>
                          <a:latin typeface="Arial" panose="020B0604020202020204" pitchFamily="34" charset="0"/>
                          <a:ea typeface="微软雅黑 Light" panose="020B0502040204020203" charset="-122"/>
                        </a:rPr>
                        <a:t>Excessive settlement of fork</a:t>
                      </a:r>
                      <a:endParaRPr lang="zh-CN" sz="1400" b="1">
                        <a:solidFill>
                          <a:srgbClr val="000000"/>
                        </a:solidFill>
                        <a:latin typeface="Arial" panose="020B0604020202020204" pitchFamily="34" charset="0"/>
                        <a:ea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1. 管接件有外漏；</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The pipe fittings have external leakage;</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1. 排查管路外漏，更换相应密封元件；</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Check for external leaks in the pipeline and replace the corresponding sealing components;</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2. 油缸密封件损坏，内漏严重；</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The oil cylinder seal is damaged and there is severe internal leakage;</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2. 排查油缸内泄漏，更换相应密封元件；</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Check for leaks inside the oil cylinder and replace the corresponding sealing components;</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9850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3. 分配阀主阀杆磨损，内泄漏严重；</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The main valve stem of the distribution valve is worn and there is severe internal leakage;</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3. 检测分配阀内泄漏量是否满足设计值，若不符，更换阀杆；</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Check whether the leakage inside the distribution valve meets the design value. If not, replace the valve stem;</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4. 分配阀主阀杆卡滞，无法复位；</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The main valve stem of the distribution valve is stuck and cannot be reset;</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l">
                        <a:buClrTx/>
                        <a:buSzTx/>
                        <a:buFontTx/>
                        <a:buNone/>
                      </a:pPr>
                      <a:r>
                        <a:rPr lang="zh-CN" sz="1400" b="0">
                          <a:solidFill>
                            <a:srgbClr val="000000"/>
                          </a:solidFill>
                          <a:latin typeface="Arial" panose="020B0604020202020204" pitchFamily="34" charset="0"/>
                          <a:ea typeface="微软雅黑 Light" panose="020B0502040204020203" charset="-122"/>
                        </a:rPr>
                        <a:t>4. 清洗分配阀的阀体内部，检查阀杆复位弹簧的弹簧力；</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Clean the inside of the distribution valve body and check the spring force of the valve stem reset spring;</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rowSpan="3">
                  <a:txBody>
                    <a:bodyPr/>
                    <a:p>
                      <a:pPr algn="l">
                        <a:buClrTx/>
                        <a:buSzTx/>
                        <a:buFontTx/>
                        <a:buNone/>
                      </a:pPr>
                      <a:r>
                        <a:rPr lang="zh-CN" sz="1400" b="1">
                          <a:solidFill>
                            <a:srgbClr val="000000"/>
                          </a:solidFill>
                          <a:latin typeface="Arial" panose="020B0604020202020204" pitchFamily="34" charset="0"/>
                          <a:ea typeface="微软雅黑 Light" panose="020B0502040204020203" charset="-122"/>
                          <a:sym typeface="+mn-ea"/>
                        </a:rPr>
                        <a:t>泵输出流量不足</a:t>
                      </a:r>
                      <a:endParaRPr lang="zh-CN" sz="1400" b="1">
                        <a:solidFill>
                          <a:srgbClr val="000000"/>
                        </a:solidFill>
                        <a:latin typeface="Arial" panose="020B0604020202020204" pitchFamily="34" charset="0"/>
                        <a:ea typeface="微软雅黑 Light" panose="020B0502040204020203" charset="-122"/>
                        <a:sym typeface="+mn-ea"/>
                      </a:endParaRPr>
                    </a:p>
                    <a:p>
                      <a:pPr algn="l">
                        <a:buClrTx/>
                        <a:buSzTx/>
                        <a:buFontTx/>
                        <a:buNone/>
                      </a:pPr>
                      <a:r>
                        <a:rPr lang="zh-CN" sz="1400" b="1">
                          <a:solidFill>
                            <a:srgbClr val="000000"/>
                          </a:solidFill>
                          <a:latin typeface="Arial" panose="020B0604020202020204" pitchFamily="34" charset="0"/>
                          <a:ea typeface="微软雅黑 Light" panose="020B0502040204020203" charset="-122"/>
                        </a:rPr>
                        <a:t>Insufficient pump output flow</a:t>
                      </a:r>
                      <a:endParaRPr lang="zh-CN" sz="1400" b="1">
                        <a:solidFill>
                          <a:srgbClr val="000000"/>
                        </a:solidFill>
                        <a:latin typeface="Arial" panose="020B0604020202020204" pitchFamily="34" charset="0"/>
                        <a:ea typeface="微软雅黑 Light" panose="020B0502040204020203" charset="-122"/>
                      </a:endParaRPr>
                    </a:p>
                  </a:txBody>
                  <a:tcPr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c>
                  <a:txBody>
                    <a:bodyPr/>
                    <a:p>
                      <a:pPr indent="0" algn="l">
                        <a:buNone/>
                      </a:pPr>
                      <a:r>
                        <a:rPr lang="zh-CN" sz="1400" b="0">
                          <a:solidFill>
                            <a:srgbClr val="000000"/>
                          </a:solidFill>
                          <a:latin typeface="Arial" panose="020B0604020202020204" pitchFamily="34" charset="0"/>
                          <a:ea typeface="微软雅黑 Light" panose="020B0502040204020203" charset="-122"/>
                        </a:rPr>
                        <a:t>1. 油泵磨损，泄露量超标；</a:t>
                      </a:r>
                      <a:endParaRPr lang="zh-CN" sz="1400" b="0">
                        <a:solidFill>
                          <a:srgbClr val="000000"/>
                        </a:solidFill>
                        <a:latin typeface="Arial" panose="020B0604020202020204" pitchFamily="34" charset="0"/>
                        <a:ea typeface="微软雅黑 Light" panose="020B0502040204020203" charset="-122"/>
                      </a:endParaRPr>
                    </a:p>
                    <a:p>
                      <a:pPr indent="0" algn="l">
                        <a:buNone/>
                      </a:pPr>
                      <a:r>
                        <a:rPr lang="zh-CN" sz="1400" b="0">
                          <a:solidFill>
                            <a:srgbClr val="000000"/>
                          </a:solidFill>
                          <a:latin typeface="Arial" panose="020B0604020202020204" pitchFamily="34" charset="0"/>
                          <a:ea typeface="微软雅黑 Light" panose="020B0502040204020203" charset="-122"/>
                        </a:rPr>
                        <a:t>The oil pump is worn and the leakage exceeds the standard;</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0">
                          <a:solidFill>
                            <a:srgbClr val="000000"/>
                          </a:solidFill>
                          <a:latin typeface="Arial" panose="020B0604020202020204" pitchFamily="34" charset="0"/>
                          <a:ea typeface="微软雅黑 Light" panose="020B0502040204020203" charset="-122"/>
                        </a:rPr>
                        <a:t>1. 拆解检查油泵磨损情况；</a:t>
                      </a:r>
                      <a:endParaRPr lang="zh-CN" sz="1400" b="0">
                        <a:solidFill>
                          <a:srgbClr val="000000"/>
                        </a:solidFill>
                        <a:latin typeface="Arial" panose="020B0604020202020204" pitchFamily="34" charset="0"/>
                        <a:ea typeface="微软雅黑 Light" panose="020B0502040204020203" charset="-122"/>
                      </a:endParaRPr>
                    </a:p>
                    <a:p>
                      <a:pPr indent="0" algn="l">
                        <a:buNone/>
                      </a:pPr>
                      <a:r>
                        <a:rPr lang="zh-CN" sz="1400" b="0">
                          <a:solidFill>
                            <a:srgbClr val="000000"/>
                          </a:solidFill>
                          <a:latin typeface="Arial" panose="020B0604020202020204" pitchFamily="34" charset="0"/>
                          <a:ea typeface="微软雅黑 Light" panose="020B0502040204020203" charset="-122"/>
                        </a:rPr>
                        <a:t>Disassemble and inspect the wear of the oil pump;</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c>
                  <a:txBody>
                    <a:bodyPr/>
                    <a:p>
                      <a:pPr indent="0" algn="l">
                        <a:buNone/>
                      </a:pPr>
                      <a:r>
                        <a:rPr lang="zh-CN" sz="1400" b="0">
                          <a:solidFill>
                            <a:srgbClr val="000000"/>
                          </a:solidFill>
                          <a:latin typeface="Arial" panose="020B0604020202020204" pitchFamily="34" charset="0"/>
                          <a:ea typeface="微软雅黑 Light" panose="020B0502040204020203" charset="-122"/>
                        </a:rPr>
                        <a:t>2. 软管变形或堵塞，导致吸油不畅；</a:t>
                      </a:r>
                      <a:endParaRPr lang="zh-CN" sz="1400" b="0">
                        <a:solidFill>
                          <a:srgbClr val="000000"/>
                        </a:solidFill>
                        <a:latin typeface="Arial" panose="020B0604020202020204" pitchFamily="34" charset="0"/>
                        <a:ea typeface="微软雅黑 Light" panose="020B0502040204020203" charset="-122"/>
                      </a:endParaRPr>
                    </a:p>
                    <a:p>
                      <a:pPr indent="0" algn="l">
                        <a:buNone/>
                      </a:pPr>
                      <a:r>
                        <a:rPr lang="zh-CN" sz="1400" b="0">
                          <a:solidFill>
                            <a:srgbClr val="000000"/>
                          </a:solidFill>
                          <a:latin typeface="Arial" panose="020B0604020202020204" pitchFamily="34" charset="0"/>
                          <a:ea typeface="微软雅黑 Light" panose="020B0502040204020203" charset="-122"/>
                        </a:rPr>
                        <a:t>The hose is deformed or blocked, resulting in poor oil absorption;</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0">
                          <a:solidFill>
                            <a:srgbClr val="000000"/>
                          </a:solidFill>
                          <a:latin typeface="Arial" panose="020B0604020202020204" pitchFamily="34" charset="0"/>
                          <a:ea typeface="微软雅黑 Light" panose="020B0502040204020203" charset="-122"/>
                        </a:rPr>
                        <a:t>2. 检查泵吸油软管是否变形，导致吸油不畅；</a:t>
                      </a:r>
                      <a:endParaRPr lang="zh-CN" sz="1400" b="0">
                        <a:solidFill>
                          <a:srgbClr val="000000"/>
                        </a:solidFill>
                        <a:latin typeface="Arial" panose="020B0604020202020204" pitchFamily="34" charset="0"/>
                        <a:ea typeface="微软雅黑 Light" panose="020B0502040204020203" charset="-122"/>
                      </a:endParaRPr>
                    </a:p>
                    <a:p>
                      <a:pPr indent="0" algn="l">
                        <a:buNone/>
                      </a:pPr>
                      <a:r>
                        <a:rPr lang="zh-CN" sz="1400" b="0">
                          <a:solidFill>
                            <a:srgbClr val="000000"/>
                          </a:solidFill>
                          <a:latin typeface="Arial" panose="020B0604020202020204" pitchFamily="34" charset="0"/>
                          <a:ea typeface="微软雅黑 Light" panose="020B0502040204020203" charset="-122"/>
                        </a:rPr>
                        <a:t>Check if the pump suction hose is deformed, causing poor suction;</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noFill/>
                  </a:tcPr>
                </a:tc>
                <a:tc>
                  <a:txBody>
                    <a:bodyPr/>
                    <a:p>
                      <a:pPr indent="0" algn="l">
                        <a:buNone/>
                      </a:pPr>
                      <a:r>
                        <a:rPr lang="zh-CN" sz="1400" b="0">
                          <a:solidFill>
                            <a:srgbClr val="000000"/>
                          </a:solidFill>
                          <a:latin typeface="Arial" panose="020B0604020202020204" pitchFamily="34" charset="0"/>
                          <a:ea typeface="微软雅黑 Light" panose="020B0502040204020203" charset="-122"/>
                        </a:rPr>
                        <a:t>3. 泵电机转速下降；</a:t>
                      </a:r>
                      <a:endParaRPr lang="zh-CN" sz="1400" b="0">
                        <a:solidFill>
                          <a:srgbClr val="000000"/>
                        </a:solidFill>
                        <a:latin typeface="Arial" panose="020B0604020202020204" pitchFamily="34" charset="0"/>
                        <a:ea typeface="微软雅黑 Light" panose="020B0502040204020203" charset="-122"/>
                      </a:endParaRPr>
                    </a:p>
                    <a:p>
                      <a:pPr indent="0" algn="l">
                        <a:buNone/>
                      </a:pPr>
                      <a:r>
                        <a:rPr lang="zh-CN" sz="1400" b="0">
                          <a:solidFill>
                            <a:srgbClr val="000000"/>
                          </a:solidFill>
                          <a:latin typeface="Arial" panose="020B0604020202020204" pitchFamily="34" charset="0"/>
                          <a:ea typeface="微软雅黑 Light" panose="020B0502040204020203" charset="-122"/>
                        </a:rPr>
                        <a:t>The engine speed decreases;</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0">
                          <a:solidFill>
                            <a:srgbClr val="000000"/>
                          </a:solidFill>
                          <a:latin typeface="Arial" panose="020B0604020202020204" pitchFamily="34" charset="0"/>
                          <a:ea typeface="微软雅黑 Light" panose="020B0502040204020203" charset="-122"/>
                        </a:rPr>
                        <a:t>3. 检查泵电机转速；</a:t>
                      </a:r>
                      <a:endParaRPr lang="zh-CN" sz="1400" b="0">
                        <a:solidFill>
                          <a:srgbClr val="000000"/>
                        </a:solidFill>
                        <a:latin typeface="Arial" panose="020B0604020202020204" pitchFamily="34" charset="0"/>
                        <a:ea typeface="微软雅黑 Light" panose="020B0502040204020203" charset="-122"/>
                      </a:endParaRPr>
                    </a:p>
                    <a:p>
                      <a:pPr indent="0" algn="l">
                        <a:buNone/>
                      </a:pPr>
                      <a:r>
                        <a:rPr lang="zh-CN" sz="1400" b="0">
                          <a:solidFill>
                            <a:srgbClr val="000000"/>
                          </a:solidFill>
                          <a:latin typeface="Arial" panose="020B0604020202020204" pitchFamily="34" charset="0"/>
                          <a:ea typeface="微软雅黑 Light" panose="020B0502040204020203" charset="-122"/>
                        </a:rPr>
                        <a:t>Check the pump motor speed;</a:t>
                      </a:r>
                      <a:endParaRPr lang="zh-CN" sz="1400" b="0">
                        <a:solidFill>
                          <a:srgbClr val="000000"/>
                        </a:solidFill>
                        <a:latin typeface="Arial" panose="020B0604020202020204" pitchFamily="34" charset="0"/>
                        <a:ea typeface="微软雅黑 Light" panose="020B0502040204020203" charset="-122"/>
                      </a:endParaRPr>
                    </a:p>
                  </a:txBody>
                  <a:tcPr marL="12700" marR="12700" marT="12700" anchor="ctr">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六、常见故障诊断</a:t>
            </a:r>
            <a: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及处理方法</a:t>
            </a:r>
            <a:b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br>
            <a: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Common fault diagnosis and handling methods for forklifts</a:t>
            </a:r>
            <a:endPar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3" name="表格 2"/>
          <p:cNvGraphicFramePr/>
          <p:nvPr/>
        </p:nvGraphicFramePr>
        <p:xfrm>
          <a:off x="767715" y="1118870"/>
          <a:ext cx="10514965" cy="4768850"/>
        </p:xfrm>
        <a:graphic>
          <a:graphicData uri="http://schemas.openxmlformats.org/drawingml/2006/table">
            <a:tbl>
              <a:tblPr firstRow="1" bandRow="1">
                <a:tableStyleId>{5C22544A-7EE6-4342-B048-85BDC9FD1C3A}</a:tableStyleId>
              </a:tblPr>
              <a:tblGrid>
                <a:gridCol w="2314575"/>
                <a:gridCol w="3533775"/>
                <a:gridCol w="4666615"/>
              </a:tblGrid>
              <a:tr h="389255">
                <a:tc>
                  <a:txBody>
                    <a:bodyPr/>
                    <a:p>
                      <a:pPr indent="0" algn="ctr">
                        <a:buNone/>
                      </a:pPr>
                      <a:r>
                        <a:rPr lang="zh-CN" sz="1400" b="0">
                          <a:solidFill>
                            <a:srgbClr val="000000"/>
                          </a:solidFill>
                          <a:latin typeface="Arial" panose="020B0604020202020204" pitchFamily="34" charset="0"/>
                          <a:ea typeface="微软雅黑 Light" panose="020B0502040204020203" charset="-122"/>
                        </a:rPr>
                        <a:t>故障现象</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Fault phenomenon</a:t>
                      </a:r>
                      <a:endParaRPr lang="en-US" altLang="en-US" sz="1400" b="0">
                        <a:solidFill>
                          <a:srgbClr val="000000"/>
                        </a:solidFill>
                        <a:latin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p>
                      <a:pPr indent="0" algn="ctr">
                        <a:buNone/>
                      </a:pPr>
                      <a:r>
                        <a:rPr lang="zh-CN" sz="1400" b="0">
                          <a:solidFill>
                            <a:srgbClr val="000000"/>
                          </a:solidFill>
                          <a:latin typeface="Arial" panose="020B0604020202020204" pitchFamily="34" charset="0"/>
                          <a:ea typeface="微软雅黑 Light" panose="020B0502040204020203" charset="-122"/>
                        </a:rPr>
                        <a:t>故障原因</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cause of failure</a:t>
                      </a:r>
                      <a:endParaRPr lang="en-US" altLang="en-US" sz="1400" b="0">
                        <a:solidFill>
                          <a:srgbClr val="000000"/>
                        </a:solidFill>
                        <a:latin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p>
                      <a:pPr indent="0" algn="ctr">
                        <a:buNone/>
                      </a:pPr>
                      <a:r>
                        <a:rPr lang="zh-CN" sz="1400" b="0">
                          <a:solidFill>
                            <a:srgbClr val="000000"/>
                          </a:solidFill>
                          <a:latin typeface="Arial" panose="020B0604020202020204" pitchFamily="34" charset="0"/>
                          <a:ea typeface="微软雅黑 Light" panose="020B0502040204020203" charset="-122"/>
                        </a:rPr>
                        <a:t>排除方法</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exclusion method</a:t>
                      </a:r>
                      <a:endParaRPr lang="en-US" altLang="en-US" sz="1400" b="0">
                        <a:solidFill>
                          <a:srgbClr val="000000"/>
                        </a:solidFill>
                        <a:latin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273685">
                <a:tc rowSpan="6">
                  <a:txBody>
                    <a:bodyPr/>
                    <a:p>
                      <a:pPr indent="0">
                        <a:buNone/>
                      </a:pPr>
                      <a:r>
                        <a:rPr lang="zh-CN" sz="1400" b="1">
                          <a:solidFill>
                            <a:srgbClr val="000000"/>
                          </a:solidFill>
                          <a:latin typeface="Arial" panose="020B0604020202020204" pitchFamily="34" charset="0"/>
                          <a:ea typeface="微软雅黑 Light" panose="020B0502040204020203" charset="-122"/>
                        </a:rPr>
                        <a:t>泵吸不进油或吸油不畅</a:t>
                      </a:r>
                      <a:endParaRPr lang="zh-CN" sz="1400" b="1">
                        <a:solidFill>
                          <a:srgbClr val="000000"/>
                        </a:solidFill>
                        <a:latin typeface="Arial" panose="020B0604020202020204" pitchFamily="34" charset="0"/>
                        <a:ea typeface="微软雅黑 Light" panose="020B0502040204020203" charset="-122"/>
                      </a:endParaRPr>
                    </a:p>
                    <a:p>
                      <a:pPr indent="0">
                        <a:buNone/>
                      </a:pPr>
                      <a:r>
                        <a:rPr lang="zh-CN" altLang="en-US" sz="1400" b="1">
                          <a:solidFill>
                            <a:srgbClr val="000000"/>
                          </a:solidFill>
                          <a:latin typeface="Arial" panose="020B0604020202020204" pitchFamily="34" charset="0"/>
                          <a:ea typeface="微软雅黑 Light" panose="020B0502040204020203" charset="-122"/>
                        </a:rPr>
                        <a:t>Pump cannot suck in oil or suction is not smooth</a:t>
                      </a:r>
                      <a:endParaRPr lang="zh-CN" altLang="en-US" sz="1400" b="1">
                        <a:solidFill>
                          <a:srgbClr val="000000"/>
                        </a:solidFill>
                        <a:latin typeface="Arial" panose="020B0604020202020204" pitchFamily="34" charset="0"/>
                        <a:ea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1.吸油滤油器过流面积小或被异物堵塞</a:t>
                      </a:r>
                      <a:endParaRPr lang="zh-CN" sz="1400" b="0">
                        <a:solidFill>
                          <a:srgbClr val="000000"/>
                        </a:solidFill>
                        <a:latin typeface="Arial" panose="020B0604020202020204" pitchFamily="34" charset="0"/>
                        <a:ea typeface="微软雅黑 Light" panose="020B0502040204020203" charset="-122"/>
                      </a:endParaRPr>
                    </a:p>
                    <a:p>
                      <a:pPr indent="0">
                        <a:buNone/>
                      </a:pPr>
                      <a:r>
                        <a:rPr lang="en-US" altLang="en-US" sz="1400" b="0">
                          <a:solidFill>
                            <a:srgbClr val="000000"/>
                          </a:solidFill>
                          <a:latin typeface="微软雅黑" panose="020B0503020204020204" charset="-122"/>
                          <a:ea typeface="微软雅黑" panose="020B0503020204020204" charset="-122"/>
                        </a:rPr>
                        <a:t>The oil suction filter has a small flow area or is blocked by foreign objects</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1.更换合适过流面积的滤油器或清洗被堵塞的滤油器</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en-US" altLang="en-US" sz="1400" b="0">
                          <a:solidFill>
                            <a:srgbClr val="000000"/>
                          </a:solidFill>
                          <a:latin typeface="微软雅黑" panose="020B0503020204020204" charset="-122"/>
                          <a:ea typeface="微软雅黑" panose="020B0503020204020204" charset="-122"/>
                        </a:rPr>
                        <a:t>Replace the oil filter with a suitable flow area or clean the clogged oil filter</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432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B0604020202020204" pitchFamily="34" charset="0"/>
                          <a:ea typeface="微软雅黑 Light" panose="020B0502040204020203" charset="-122"/>
                        </a:rPr>
                        <a:t>2.油箱液位过低</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The fuel tank level is too low</a:t>
                      </a:r>
                      <a:endParaRPr lang="zh-CN" sz="1400" b="0">
                        <a:solidFill>
                          <a:srgbClr val="000000"/>
                        </a:solidFill>
                        <a:latin typeface="Arial" panose="020B0604020202020204" pitchFamily="34" charset="0"/>
                        <a:ea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2.油箱按规定注满液压油</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en-US" altLang="en-US" sz="1400" b="0">
                          <a:solidFill>
                            <a:srgbClr val="000000"/>
                          </a:solidFill>
                          <a:latin typeface="微软雅黑" panose="020B0503020204020204" charset="-122"/>
                          <a:ea typeface="微软雅黑" panose="020B0503020204020204" charset="-122"/>
                        </a:rPr>
                        <a:t>Fill the oil tank with hydraulic oil according to regulations</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B0604020202020204" pitchFamily="34" charset="0"/>
                          <a:ea typeface="微软雅黑 Light" panose="020B0502040204020203" charset="-122"/>
                        </a:rPr>
                        <a:t>3.油温太低,油液粘度太高</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The oil temperature is too low and the viscosity of the oil is too high</a:t>
                      </a:r>
                      <a:endParaRPr lang="zh-CN" sz="1400" b="0">
                        <a:solidFill>
                          <a:srgbClr val="000000"/>
                        </a:solidFill>
                        <a:latin typeface="Arial" panose="020B0604020202020204" pitchFamily="34" charset="0"/>
                        <a:ea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3.按季节换合适油液或加热油液</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en-US" altLang="en-US" sz="1400" b="0">
                          <a:solidFill>
                            <a:srgbClr val="000000"/>
                          </a:solidFill>
                          <a:latin typeface="微软雅黑" panose="020B0503020204020204" charset="-122"/>
                          <a:ea typeface="微软雅黑" panose="020B0503020204020204" charset="-122"/>
                        </a:rPr>
                        <a:t>Change the appropriate oil or heat the oil according to the season</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B0604020202020204" pitchFamily="34" charset="0"/>
                          <a:ea typeface="微软雅黑 Light" panose="020B0502040204020203" charset="-122"/>
                        </a:rPr>
                        <a:t>4.油泵的油封损坏,吸入空气</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zh-CN" sz="1400" b="0">
                          <a:solidFill>
                            <a:srgbClr val="000000"/>
                          </a:solidFill>
                          <a:latin typeface="Arial" panose="020B0604020202020204" pitchFamily="34" charset="0"/>
                          <a:ea typeface="微软雅黑 Light" panose="020B0502040204020203" charset="-122"/>
                        </a:rPr>
                        <a:t>The oil seal of the oil pump is damaged and air is sucked in</a:t>
                      </a:r>
                      <a:endParaRPr lang="zh-CN" sz="1400" b="0">
                        <a:solidFill>
                          <a:srgbClr val="000000"/>
                        </a:solidFill>
                        <a:latin typeface="Arial" panose="020B0604020202020204" pitchFamily="34" charset="0"/>
                        <a:ea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4.更换新油封</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en-US" altLang="en-US" sz="1400" b="0">
                          <a:solidFill>
                            <a:srgbClr val="000000"/>
                          </a:solidFill>
                          <a:latin typeface="微软雅黑" panose="020B0503020204020204" charset="-122"/>
                          <a:ea typeface="微软雅黑" panose="020B0503020204020204" charset="-122"/>
                        </a:rPr>
                        <a:t>Replace the oil seal with a new one</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B0604020202020204" pitchFamily="34" charset="0"/>
                          <a:ea typeface="微软雅黑 Light" panose="020B0502040204020203" charset="-122"/>
                        </a:rPr>
                        <a:t>5.油泵旋向不对或转速过高</a:t>
                      </a:r>
                      <a:endParaRPr lang="zh-CN" sz="1400" b="0">
                        <a:solidFill>
                          <a:srgbClr val="000000"/>
                        </a:solidFill>
                        <a:latin typeface="Arial" panose="020B0604020202020204" pitchFamily="34" charset="0"/>
                        <a:ea typeface="微软雅黑 Light" panose="020B0502040204020203" charset="-122"/>
                      </a:endParaRPr>
                    </a:p>
                    <a:p>
                      <a:pPr indent="0">
                        <a:buNone/>
                      </a:pPr>
                      <a:r>
                        <a:rPr lang="zh-CN" sz="1400" b="0">
                          <a:solidFill>
                            <a:srgbClr val="000000"/>
                          </a:solidFill>
                          <a:latin typeface="Arial" panose="020B0604020202020204" pitchFamily="34" charset="0"/>
                          <a:ea typeface="微软雅黑 Light" panose="020B0502040204020203" charset="-122"/>
                        </a:rPr>
                        <a:t>The oil pump rotates in the wrong direction or the speed is too high</a:t>
                      </a:r>
                      <a:endParaRPr lang="zh-CN" sz="1400" b="0">
                        <a:solidFill>
                          <a:srgbClr val="000000"/>
                        </a:solidFill>
                        <a:latin typeface="Arial" panose="020B0604020202020204" pitchFamily="34" charset="0"/>
                        <a:ea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5.改变油泵旋向,使转速到规定值</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en-US" altLang="en-US" sz="1400" b="0">
                          <a:solidFill>
                            <a:srgbClr val="000000"/>
                          </a:solidFill>
                          <a:latin typeface="微软雅黑" panose="020B0503020204020204" charset="-122"/>
                          <a:ea typeface="微软雅黑" panose="020B0503020204020204" charset="-122"/>
                        </a:rPr>
                        <a:t>Change the rotation direction of the oil pump to reach the specified speed</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64795">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400" b="0">
                          <a:solidFill>
                            <a:srgbClr val="000000"/>
                          </a:solidFill>
                          <a:latin typeface="Arial" panose="020B0604020202020204" pitchFamily="34" charset="0"/>
                          <a:ea typeface="微软雅黑 Light" panose="020B0502040204020203" charset="-122"/>
                        </a:rPr>
                        <a:t>6.吸油侧漏气</a:t>
                      </a:r>
                      <a:endParaRPr lang="zh-CN" sz="1400" b="0">
                        <a:solidFill>
                          <a:srgbClr val="000000"/>
                        </a:solidFill>
                        <a:latin typeface="Arial" panose="020B0604020202020204" pitchFamily="34" charset="0"/>
                        <a:ea typeface="微软雅黑 Light" panose="020B0502040204020203" charset="-122"/>
                      </a:endParaRPr>
                    </a:p>
                    <a:p>
                      <a:pPr indent="0">
                        <a:buNone/>
                      </a:pPr>
                      <a:r>
                        <a:rPr lang="zh-CN" sz="1400" b="0">
                          <a:solidFill>
                            <a:srgbClr val="000000"/>
                          </a:solidFill>
                          <a:latin typeface="Arial" panose="020B0604020202020204" pitchFamily="34" charset="0"/>
                          <a:ea typeface="微软雅黑 Light" panose="020B0502040204020203" charset="-122"/>
                        </a:rPr>
                        <a:t>Leakage on the suction side</a:t>
                      </a:r>
                      <a:endParaRPr lang="zh-CN" sz="1400" b="0">
                        <a:solidFill>
                          <a:srgbClr val="000000"/>
                        </a:solidFill>
                        <a:latin typeface="Arial" panose="020B0604020202020204" pitchFamily="34" charset="0"/>
                        <a:ea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6.检查吸油部分及其密封,更换失效密封件</a:t>
                      </a:r>
                      <a:endParaRPr lang="zh-CN" sz="1400" b="0">
                        <a:solidFill>
                          <a:srgbClr val="000000"/>
                        </a:solidFill>
                        <a:latin typeface="Arial" panose="020B0604020202020204" pitchFamily="34" charset="0"/>
                        <a:ea typeface="微软雅黑 Light" panose="020B0502040204020203" charset="-122"/>
                      </a:endParaRPr>
                    </a:p>
                    <a:p>
                      <a:pPr indent="0">
                        <a:buNone/>
                      </a:pPr>
                      <a:r>
                        <a:rPr lang="en-US" altLang="en-US" sz="1400" b="0">
                          <a:solidFill>
                            <a:srgbClr val="000000"/>
                          </a:solidFill>
                          <a:latin typeface="微软雅黑" panose="020B0503020204020204" charset="-122"/>
                          <a:ea typeface="微软雅黑" panose="020B0503020204020204" charset="-122"/>
                        </a:rPr>
                        <a:t>Check the oil suction part and its seal, and replace the failed seal</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239395" y="829945"/>
            <a:ext cx="10476865" cy="706755"/>
          </a:xfrm>
          <a:prstGeom prst="rect">
            <a:avLst/>
          </a:prstGeom>
          <a:noFill/>
        </p:spPr>
        <p:txBody>
          <a:bodyPr wrap="square" rtlCol="0" anchor="t">
            <a:spAutoFit/>
          </a:bodyPr>
          <a:p>
            <a:r>
              <a:rPr lang="zh-CN" altLang="en-US" sz="2000">
                <a:solidFill>
                  <a:schemeClr val="tx1"/>
                </a:solidFill>
                <a:effectLst>
                  <a:outerShdw blurRad="38100" dist="19050" dir="2700000" algn="tl" rotWithShape="0">
                    <a:schemeClr val="dk1">
                      <a:alpha val="40000"/>
                    </a:schemeClr>
                  </a:outerShdw>
                </a:effectLst>
              </a:rPr>
              <a:t> </a:t>
            </a:r>
            <a:r>
              <a:rPr lang="en-US" altLang="zh-CN" sz="2000">
                <a:solidFill>
                  <a:schemeClr val="tx1"/>
                </a:solidFill>
                <a:effectLst>
                  <a:outerShdw blurRad="38100" dist="19050" dir="2700000" algn="tl" rotWithShape="0">
                    <a:schemeClr val="dk1">
                      <a:alpha val="40000"/>
                    </a:schemeClr>
                  </a:outerShdw>
                </a:effectLst>
              </a:rPr>
              <a:t>2.1</a:t>
            </a:r>
            <a:r>
              <a:rPr lang="zh-CN" altLang="en-US" sz="2000">
                <a:solidFill>
                  <a:schemeClr val="tx1"/>
                </a:solidFill>
                <a:effectLst>
                  <a:outerShdw blurRad="38100" dist="19050" dir="2700000" algn="tl" rotWithShape="0">
                    <a:schemeClr val="dk1">
                      <a:alpha val="40000"/>
                    </a:schemeClr>
                  </a:outerShdw>
                </a:effectLst>
              </a:rPr>
              <a:t>、</a:t>
            </a:r>
            <a:r>
              <a:rPr lang="en-US" altLang="zh-CN" sz="2000">
                <a:solidFill>
                  <a:schemeClr val="tx1"/>
                </a:solidFill>
                <a:effectLst>
                  <a:outerShdw blurRad="38100" dist="19050" dir="2700000" algn="tl" rotWithShape="0">
                    <a:schemeClr val="dk1">
                      <a:alpha val="40000"/>
                    </a:schemeClr>
                  </a:outerShdw>
                </a:effectLst>
              </a:rPr>
              <a:t>E</a:t>
            </a:r>
            <a:r>
              <a:rPr lang="zh-CN" altLang="en-US" sz="2000">
                <a:solidFill>
                  <a:schemeClr val="tx1"/>
                </a:solidFill>
                <a:effectLst>
                  <a:outerShdw blurRad="38100" dist="19050" dir="2700000" algn="tl" rotWithShape="0">
                    <a:schemeClr val="dk1">
                      <a:alpha val="40000"/>
                    </a:schemeClr>
                  </a:outerShdw>
                </a:effectLst>
              </a:rPr>
              <a:t>系列低压锂电整机液压系统</a:t>
            </a:r>
            <a:endParaRPr lang="zh-CN" altLang="en-US" sz="2000">
              <a:solidFill>
                <a:schemeClr val="tx1"/>
              </a:solidFill>
              <a:effectLst>
                <a:outerShdw blurRad="38100" dist="19050" dir="2700000" algn="tl" rotWithShape="0">
                  <a:schemeClr val="dk1">
                    <a:alpha val="40000"/>
                  </a:schemeClr>
                </a:outerShdw>
              </a:effectLst>
            </a:endParaRPr>
          </a:p>
          <a:p>
            <a:r>
              <a:rPr lang="zh-CN" altLang="en-US" sz="2000">
                <a:solidFill>
                  <a:schemeClr val="tx1"/>
                </a:solidFill>
                <a:effectLst>
                  <a:outerShdw blurRad="38100" dist="19050" dir="2700000" algn="tl" rotWithShape="0">
                    <a:schemeClr val="dk1">
                      <a:alpha val="40000"/>
                    </a:schemeClr>
                  </a:outerShdw>
                </a:effectLst>
              </a:rPr>
              <a:t>E-Series Low Voltage Lithium Battery Hydraulic System</a:t>
            </a:r>
            <a:endParaRPr lang="zh-CN" altLang="en-US" sz="2000">
              <a:solidFill>
                <a:schemeClr val="tx1"/>
              </a:solidFill>
              <a:effectLst>
                <a:outerShdw blurRad="38100" dist="19050" dir="2700000" algn="tl" rotWithShape="0">
                  <a:schemeClr val="dk1">
                    <a:alpha val="40000"/>
                  </a:schemeClr>
                </a:outerShdw>
              </a:effectLst>
            </a:endParaRPr>
          </a:p>
        </p:txBody>
      </p:sp>
      <p:sp>
        <p:nvSpPr>
          <p:cNvPr id="4" name="标题 3"/>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二、整机液压系统介绍</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Complete hydraulic system</a:t>
            </a:r>
            <a:endPar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2" name="图示 11"/>
          <p:cNvGraphicFramePr/>
          <p:nvPr/>
        </p:nvGraphicFramePr>
        <p:xfrm>
          <a:off x="105410" y="1449070"/>
          <a:ext cx="5800090" cy="39598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文本框 7"/>
          <p:cNvSpPr txBox="1"/>
          <p:nvPr/>
        </p:nvSpPr>
        <p:spPr>
          <a:xfrm>
            <a:off x="7927340" y="829945"/>
            <a:ext cx="2513965" cy="368300"/>
          </a:xfrm>
          <a:prstGeom prst="rect">
            <a:avLst/>
          </a:prstGeom>
          <a:noFill/>
        </p:spPr>
        <p:txBody>
          <a:bodyPr wrap="square" rtlCol="0">
            <a:spAutoFit/>
          </a:bodyPr>
          <a:p>
            <a:r>
              <a:rPr lang="zh-CN" altLang="en-US"/>
              <a:t>HYDRAULIC SCHEMATIC</a:t>
            </a:r>
            <a:endParaRPr lang="zh-CN" altLang="en-US"/>
          </a:p>
        </p:txBody>
      </p:sp>
      <p:graphicFrame>
        <p:nvGraphicFramePr>
          <p:cNvPr id="9" name="对象 8"/>
          <p:cNvGraphicFramePr/>
          <p:nvPr/>
        </p:nvGraphicFramePr>
        <p:xfrm>
          <a:off x="6010275" y="1330960"/>
          <a:ext cx="6084570" cy="5041265"/>
        </p:xfrm>
        <a:graphic>
          <a:graphicData uri="http://schemas.openxmlformats.org/presentationml/2006/ole">
            <mc:AlternateContent xmlns:mc="http://schemas.openxmlformats.org/markup-compatibility/2006">
              <mc:Choice xmlns:v="urn:schemas-microsoft-com:vml" Requires="v">
                <p:oleObj spid="_x0000_s10" name="" r:id="rId6" imgW="9925050" imgH="6943725" progId="Paint.Picture">
                  <p:embed/>
                </p:oleObj>
              </mc:Choice>
              <mc:Fallback>
                <p:oleObj name="" r:id="rId6" imgW="9925050" imgH="6943725" progId="Paint.Picture">
                  <p:embed/>
                  <p:pic>
                    <p:nvPicPr>
                      <p:cNvPr id="0" name="图片 9"/>
                      <p:cNvPicPr/>
                      <p:nvPr/>
                    </p:nvPicPr>
                    <p:blipFill>
                      <a:blip r:embed="rId7"/>
                      <a:stretch>
                        <a:fillRect/>
                      </a:stretch>
                    </p:blipFill>
                    <p:spPr>
                      <a:xfrm>
                        <a:off x="6010275" y="1330960"/>
                        <a:ext cx="6084570" cy="5041265"/>
                      </a:xfrm>
                      <a:prstGeom prst="rect">
                        <a:avLst/>
                      </a:prstGeom>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六、常见故障诊断</a:t>
            </a:r>
            <a: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及处理方法</a:t>
            </a:r>
            <a:b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br>
            <a: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Common fault diagnosis and handling methods for forklifts</a:t>
            </a:r>
            <a:endPar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3" name="表格 2"/>
          <p:cNvGraphicFramePr/>
          <p:nvPr/>
        </p:nvGraphicFramePr>
        <p:xfrm>
          <a:off x="767715" y="1118870"/>
          <a:ext cx="10514965" cy="4768850"/>
        </p:xfrm>
        <a:graphic>
          <a:graphicData uri="http://schemas.openxmlformats.org/drawingml/2006/table">
            <a:tbl>
              <a:tblPr firstRow="1" bandRow="1">
                <a:tableStyleId>{5C22544A-7EE6-4342-B048-85BDC9FD1C3A}</a:tableStyleId>
              </a:tblPr>
              <a:tblGrid>
                <a:gridCol w="2314575"/>
                <a:gridCol w="3533775"/>
                <a:gridCol w="4666615"/>
              </a:tblGrid>
              <a:tr h="389255">
                <a:tc>
                  <a:txBody>
                    <a:bodyPr/>
                    <a:p>
                      <a:pPr indent="0" algn="ctr">
                        <a:buNone/>
                      </a:pPr>
                      <a:r>
                        <a:rPr lang="zh-CN" sz="1400" b="0">
                          <a:solidFill>
                            <a:srgbClr val="000000"/>
                          </a:solidFill>
                          <a:latin typeface="Arial" panose="020B0604020202020204" pitchFamily="34" charset="0"/>
                          <a:ea typeface="微软雅黑 Light" panose="020B0502040204020203" charset="-122"/>
                        </a:rPr>
                        <a:t>故障现象</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Fault phenomenon</a:t>
                      </a:r>
                      <a:endParaRPr lang="en-US" altLang="en-US" sz="1400" b="0">
                        <a:solidFill>
                          <a:srgbClr val="000000"/>
                        </a:solidFill>
                        <a:latin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p>
                      <a:pPr indent="0" algn="ctr">
                        <a:buNone/>
                      </a:pPr>
                      <a:r>
                        <a:rPr lang="zh-CN" sz="1400" b="0">
                          <a:solidFill>
                            <a:srgbClr val="000000"/>
                          </a:solidFill>
                          <a:latin typeface="Arial" panose="020B0604020202020204" pitchFamily="34" charset="0"/>
                          <a:ea typeface="微软雅黑 Light" panose="020B0502040204020203" charset="-122"/>
                        </a:rPr>
                        <a:t>故障原因</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cause of failure</a:t>
                      </a:r>
                      <a:endParaRPr lang="en-US" altLang="en-US" sz="1400" b="0">
                        <a:solidFill>
                          <a:srgbClr val="000000"/>
                        </a:solidFill>
                        <a:latin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p>
                      <a:pPr indent="0" algn="ctr">
                        <a:buNone/>
                      </a:pPr>
                      <a:r>
                        <a:rPr lang="zh-CN" sz="1400" b="0">
                          <a:solidFill>
                            <a:srgbClr val="000000"/>
                          </a:solidFill>
                          <a:latin typeface="Arial" panose="020B0604020202020204" pitchFamily="34" charset="0"/>
                          <a:ea typeface="微软雅黑 Light" panose="020B0502040204020203" charset="-122"/>
                        </a:rPr>
                        <a:t>排除方法</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exclusion method</a:t>
                      </a:r>
                      <a:endParaRPr lang="en-US" altLang="en-US" sz="1400" b="0">
                        <a:solidFill>
                          <a:srgbClr val="000000"/>
                        </a:solidFill>
                        <a:latin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698500">
                <a:tc rowSpan="5">
                  <a:txBody>
                    <a:bodyPr/>
                    <a:p>
                      <a:pPr indent="0">
                        <a:buNone/>
                      </a:pPr>
                      <a:r>
                        <a:rPr lang="zh-CN" sz="1400" b="1">
                          <a:solidFill>
                            <a:srgbClr val="000000"/>
                          </a:solidFill>
                          <a:latin typeface="Arial" panose="020B0604020202020204" pitchFamily="34" charset="0"/>
                          <a:ea typeface="微软雅黑 Light" panose="020B0502040204020203" charset="-122"/>
                        </a:rPr>
                        <a:t>阀杆不能复位</a:t>
                      </a:r>
                      <a:endParaRPr lang="zh-CN" sz="1400" b="1">
                        <a:solidFill>
                          <a:srgbClr val="000000"/>
                        </a:solidFill>
                        <a:latin typeface="Arial" panose="020B0604020202020204" pitchFamily="34" charset="0"/>
                        <a:ea typeface="微软雅黑 Light" panose="020B0502040204020203" charset="-122"/>
                      </a:endParaRPr>
                    </a:p>
                    <a:p>
                      <a:pPr indent="0">
                        <a:buNone/>
                      </a:pPr>
                      <a:r>
                        <a:rPr lang="zh-CN" altLang="en-US" sz="1400" b="1">
                          <a:solidFill>
                            <a:srgbClr val="000000"/>
                          </a:solidFill>
                          <a:latin typeface="Arial" panose="020B0604020202020204" pitchFamily="34" charset="0"/>
                          <a:ea typeface="微软雅黑 Light" panose="020B0502040204020203" charset="-122"/>
                        </a:rPr>
                        <a:t>The valve stem cannot be reset</a:t>
                      </a:r>
                      <a:endParaRPr lang="zh-CN" altLang="en-US" sz="1400" b="1">
                        <a:solidFill>
                          <a:srgbClr val="000000"/>
                        </a:solidFill>
                        <a:latin typeface="Arial" panose="020B0604020202020204" pitchFamily="34" charset="0"/>
                        <a:ea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1.操纵机构受卡不灵活</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en-US" altLang="en-US" sz="1400" b="0">
                          <a:solidFill>
                            <a:srgbClr val="000000"/>
                          </a:solidFill>
                          <a:latin typeface="微软雅黑" panose="020B0503020204020204" charset="-122"/>
                          <a:ea typeface="微软雅黑" panose="020B0503020204020204" charset="-122"/>
                        </a:rPr>
                        <a:t>The control mechanism is not flexible due to jamming</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1.检查操纵拉杆</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en-US" altLang="en-US" sz="1400" b="0">
                          <a:solidFill>
                            <a:srgbClr val="000000"/>
                          </a:solidFill>
                          <a:latin typeface="微软雅黑" panose="020B0503020204020204" charset="-122"/>
                          <a:ea typeface="微软雅黑" panose="020B0503020204020204" charset="-122"/>
                        </a:rPr>
                        <a:t>Check the control lever</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B0604020202020204" pitchFamily="34" charset="0"/>
                          <a:ea typeface="微软雅黑 Light" panose="020B0502040204020203" charset="-122"/>
                        </a:rPr>
                        <a:t>2.阀杆被脏物挤住</a:t>
                      </a:r>
                      <a:endParaRPr lang="zh-CN" sz="1400" b="0">
                        <a:solidFill>
                          <a:srgbClr val="000000"/>
                        </a:solidFill>
                        <a:latin typeface="Arial" panose="020B0604020202020204" pitchFamily="34" charset="0"/>
                        <a:ea typeface="微软雅黑 Light" panose="020B0502040204020203" charset="-122"/>
                      </a:endParaRPr>
                    </a:p>
                    <a:p>
                      <a:pPr indent="0">
                        <a:buNone/>
                      </a:pPr>
                      <a:r>
                        <a:rPr lang="en-US" altLang="en-US" sz="1400" b="0">
                          <a:solidFill>
                            <a:srgbClr val="000000"/>
                          </a:solidFill>
                          <a:latin typeface="微软雅黑" panose="020B0503020204020204" charset="-122"/>
                          <a:ea typeface="微软雅黑" panose="020B0503020204020204" charset="-122"/>
                        </a:rPr>
                        <a:t>The valve stem is squeezed by dirt</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2.清洗阀、油箱及管路</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en-US" altLang="en-US" sz="1400" b="0">
                          <a:solidFill>
                            <a:srgbClr val="000000"/>
                          </a:solidFill>
                          <a:latin typeface="微软雅黑" panose="020B0503020204020204" charset="-122"/>
                          <a:ea typeface="微软雅黑" panose="020B0503020204020204" charset="-122"/>
                        </a:rPr>
                        <a:t>Clean valves, fuel tanks, and pipelines</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B0604020202020204" pitchFamily="34" charset="0"/>
                          <a:ea typeface="微软雅黑 Light" panose="020B0502040204020203" charset="-122"/>
                        </a:rPr>
                        <a:t>3.回位弹簧变形或断裂</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en-US" altLang="en-US" sz="1400" b="0">
                          <a:solidFill>
                            <a:srgbClr val="000000"/>
                          </a:solidFill>
                          <a:latin typeface="微软雅黑" panose="020B0503020204020204" charset="-122"/>
                          <a:ea typeface="微软雅黑" panose="020B0503020204020204" charset="-122"/>
                        </a:rPr>
                        <a:t>The return spring is deformed or broken</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3.拆开后盖检查,更换弹簧</a:t>
                      </a:r>
                      <a:endParaRPr lang="zh-CN" sz="1400" b="0">
                        <a:solidFill>
                          <a:srgbClr val="000000"/>
                        </a:solidFill>
                        <a:latin typeface="Arial" panose="020B0604020202020204" pitchFamily="34" charset="0"/>
                        <a:ea typeface="微软雅黑 Light" panose="020B0502040204020203" charset="-122"/>
                      </a:endParaRPr>
                    </a:p>
                    <a:p>
                      <a:pPr indent="0">
                        <a:buNone/>
                      </a:pPr>
                      <a:r>
                        <a:rPr lang="en-US" altLang="en-US" sz="1400" b="0">
                          <a:solidFill>
                            <a:srgbClr val="000000"/>
                          </a:solidFill>
                          <a:latin typeface="微软雅黑" panose="020B0503020204020204" charset="-122"/>
                          <a:ea typeface="微软雅黑" panose="020B0503020204020204" charset="-122"/>
                        </a:rPr>
                        <a:t>Open the back cover for inspection and replace the spring</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685">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zh-CN" sz="1400" b="0">
                          <a:solidFill>
                            <a:srgbClr val="000000"/>
                          </a:solidFill>
                          <a:latin typeface="Arial" panose="020B0604020202020204" pitchFamily="34" charset="0"/>
                          <a:ea typeface="微软雅黑 Light" panose="020B0502040204020203" charset="-122"/>
                        </a:rPr>
                        <a:t>4.外力造成阀杆变形</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en-US" altLang="en-US" sz="1400" b="0">
                          <a:solidFill>
                            <a:srgbClr val="000000"/>
                          </a:solidFill>
                          <a:latin typeface="微软雅黑" panose="020B0503020204020204" charset="-122"/>
                          <a:ea typeface="微软雅黑" panose="020B0503020204020204" charset="-122"/>
                        </a:rPr>
                        <a:t>Valve stem deformation caused by external force</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4.重新配阀杆或更换阀分总成</a:t>
                      </a:r>
                      <a:endParaRPr lang="zh-CN" sz="1400" b="0">
                        <a:solidFill>
                          <a:srgbClr val="000000"/>
                        </a:solidFill>
                        <a:latin typeface="Arial" panose="020B0604020202020204" pitchFamily="34" charset="0"/>
                        <a:ea typeface="微软雅黑 Light" panose="020B0502040204020203" charset="-122"/>
                      </a:endParaRPr>
                    </a:p>
                    <a:p>
                      <a:pPr algn="l">
                        <a:buClrTx/>
                        <a:buSzTx/>
                        <a:buFontTx/>
                        <a:buNone/>
                      </a:pPr>
                      <a:r>
                        <a:rPr lang="en-US" altLang="en-US" sz="1400" b="0">
                          <a:solidFill>
                            <a:srgbClr val="000000"/>
                          </a:solidFill>
                          <a:latin typeface="微软雅黑" panose="020B0503020204020204" charset="-122"/>
                          <a:ea typeface="微软雅黑" panose="020B0503020204020204" charset="-122"/>
                        </a:rPr>
                        <a:t>Reinstall the valve stem or replace the valve sub assembly</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432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zh-CN" sz="1400" b="0">
                          <a:solidFill>
                            <a:srgbClr val="000000"/>
                          </a:solidFill>
                          <a:latin typeface="Arial" panose="020B0604020202020204" pitchFamily="34" charset="0"/>
                          <a:ea typeface="微软雅黑 Light" panose="020B0502040204020203" charset="-122"/>
                        </a:rPr>
                        <a:t>5.安装面不平,阀体变形造成卡阀</a:t>
                      </a:r>
                      <a:endParaRPr lang="zh-CN" sz="1400" b="0">
                        <a:solidFill>
                          <a:srgbClr val="000000"/>
                        </a:solidFill>
                        <a:latin typeface="Arial" panose="020B0604020202020204" pitchFamily="34" charset="0"/>
                        <a:ea typeface="微软雅黑 Light" panose="020B0502040204020203" charset="-122"/>
                      </a:endParaRPr>
                    </a:p>
                    <a:p>
                      <a:pPr indent="0">
                        <a:buNone/>
                      </a:pPr>
                      <a:r>
                        <a:rPr lang="en-US" altLang="en-US" sz="1400" b="0">
                          <a:solidFill>
                            <a:srgbClr val="000000"/>
                          </a:solidFill>
                          <a:latin typeface="微软雅黑" panose="020B0503020204020204" charset="-122"/>
                          <a:ea typeface="微软雅黑" panose="020B0503020204020204" charset="-122"/>
                        </a:rPr>
                        <a:t>Uneven installation surface and valve body deformation causing valve jamming</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400" b="0">
                          <a:solidFill>
                            <a:srgbClr val="000000"/>
                          </a:solidFill>
                          <a:latin typeface="Arial" panose="020B0604020202020204" pitchFamily="34" charset="0"/>
                          <a:ea typeface="微软雅黑 Light" panose="020B0502040204020203" charset="-122"/>
                        </a:rPr>
                        <a:t>5.调整安装平面，注意拧紧螺栓时的力距</a:t>
                      </a:r>
                      <a:endParaRPr lang="zh-CN" sz="1400" b="0">
                        <a:solidFill>
                          <a:srgbClr val="000000"/>
                        </a:solidFill>
                        <a:latin typeface="Arial" panose="020B0604020202020204" pitchFamily="34" charset="0"/>
                        <a:ea typeface="微软雅黑 Light" panose="020B0502040204020203" charset="-122"/>
                      </a:endParaRPr>
                    </a:p>
                    <a:p>
                      <a:pPr indent="0">
                        <a:buNone/>
                      </a:pPr>
                      <a:r>
                        <a:rPr lang="en-US" altLang="en-US" sz="1400" b="0">
                          <a:solidFill>
                            <a:srgbClr val="000000"/>
                          </a:solidFill>
                          <a:latin typeface="微软雅黑" panose="020B0503020204020204" charset="-122"/>
                          <a:ea typeface="微软雅黑" panose="020B0503020204020204" charset="-122"/>
                        </a:rPr>
                        <a:t>Adjust the installation plane and pay attention to the torque when tightening the bolts</a:t>
                      </a:r>
                      <a:endParaRPr lang="en-US" altLang="en-US" sz="14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六、常见故障诊断</a:t>
            </a:r>
            <a: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及处理方法</a:t>
            </a:r>
            <a:b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br>
            <a: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Common fault diagnosis and handling methods for forklifts</a:t>
            </a:r>
            <a:endPar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 name="表格 1"/>
          <p:cNvGraphicFramePr/>
          <p:nvPr/>
        </p:nvGraphicFramePr>
        <p:xfrm>
          <a:off x="767715" y="1038225"/>
          <a:ext cx="10514965" cy="5887720"/>
        </p:xfrm>
        <a:graphic>
          <a:graphicData uri="http://schemas.openxmlformats.org/drawingml/2006/table">
            <a:tbl>
              <a:tblPr firstRow="1" bandRow="1">
                <a:tableStyleId>{5C22544A-7EE6-4342-B048-85BDC9FD1C3A}</a:tableStyleId>
              </a:tblPr>
              <a:tblGrid>
                <a:gridCol w="2449195"/>
                <a:gridCol w="3512820"/>
                <a:gridCol w="4552950"/>
              </a:tblGrid>
              <a:tr h="330200">
                <a:tc>
                  <a:txBody>
                    <a:bodyPr/>
                    <a:p>
                      <a:pPr indent="0" algn="ctr">
                        <a:buNone/>
                      </a:pPr>
                      <a:r>
                        <a:rPr lang="zh-CN" sz="1400" b="0">
                          <a:solidFill>
                            <a:srgbClr val="000000"/>
                          </a:solidFill>
                          <a:latin typeface="Arial" panose="020B0604020202020204" pitchFamily="34" charset="0"/>
                          <a:ea typeface="微软雅黑 Light" panose="020B0502040204020203" charset="-122"/>
                        </a:rPr>
                        <a:t>故障现象</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Fault phenomenon</a:t>
                      </a:r>
                      <a:endParaRPr lang="en-US" altLang="en-US" sz="1400" b="0">
                        <a:solidFill>
                          <a:srgbClr val="000000"/>
                        </a:solidFill>
                        <a:latin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p>
                      <a:pPr indent="0" algn="ctr">
                        <a:buNone/>
                      </a:pPr>
                      <a:r>
                        <a:rPr lang="zh-CN" sz="1400" b="0">
                          <a:solidFill>
                            <a:srgbClr val="000000"/>
                          </a:solidFill>
                          <a:latin typeface="Arial" panose="020B0604020202020204" pitchFamily="34" charset="0"/>
                          <a:ea typeface="微软雅黑 Light" panose="020B0502040204020203" charset="-122"/>
                        </a:rPr>
                        <a:t>故障原因</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cause of failure</a:t>
                      </a:r>
                      <a:endParaRPr lang="en-US" altLang="en-US" sz="1400" b="0">
                        <a:solidFill>
                          <a:srgbClr val="000000"/>
                        </a:solidFill>
                        <a:latin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p>
                      <a:pPr indent="0" algn="ctr">
                        <a:buNone/>
                      </a:pPr>
                      <a:r>
                        <a:rPr lang="zh-CN" sz="1400" b="0">
                          <a:solidFill>
                            <a:srgbClr val="000000"/>
                          </a:solidFill>
                          <a:latin typeface="Arial" panose="020B0604020202020204" pitchFamily="34" charset="0"/>
                          <a:ea typeface="微软雅黑 Light" panose="020B0502040204020203" charset="-122"/>
                        </a:rPr>
                        <a:t>排除方法</a:t>
                      </a:r>
                      <a:endParaRPr lang="zh-CN" sz="1400" b="0">
                        <a:solidFill>
                          <a:srgbClr val="000000"/>
                        </a:solidFill>
                        <a:latin typeface="Arial" panose="020B0604020202020204" pitchFamily="34" charset="0"/>
                        <a:ea typeface="微软雅黑 Light" panose="020B0502040204020203" charset="-122"/>
                      </a:endParaRPr>
                    </a:p>
                    <a:p>
                      <a:pPr indent="0" algn="ctr">
                        <a:buNone/>
                      </a:pPr>
                      <a:r>
                        <a:rPr lang="en-US" altLang="en-US" sz="1400" b="0">
                          <a:solidFill>
                            <a:srgbClr val="000000"/>
                          </a:solidFill>
                          <a:latin typeface="微软雅黑 Light" panose="020B0502040204020203" charset="-122"/>
                        </a:rPr>
                        <a:t>exclusion method</a:t>
                      </a:r>
                      <a:endParaRPr lang="en-US" altLang="en-US" sz="1400" b="0">
                        <a:solidFill>
                          <a:srgbClr val="000000"/>
                        </a:solidFill>
                        <a:latin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441960">
                <a:tc rowSpan="2">
                  <a:txBody>
                    <a:bodyPr/>
                    <a:p>
                      <a:pPr indent="0" algn="ctr">
                        <a:buNone/>
                      </a:pPr>
                      <a:r>
                        <a:rPr lang="zh-CN" sz="1400" b="1">
                          <a:solidFill>
                            <a:srgbClr val="000000"/>
                          </a:solidFill>
                          <a:latin typeface="微软雅黑 Light" panose="020B0502040204020203" charset="-122"/>
                          <a:ea typeface="微软雅黑 Light" panose="020B0502040204020203" charset="-122"/>
                        </a:rPr>
                        <a:t>前倾无自锁或超标</a:t>
                      </a:r>
                      <a:endParaRPr lang="zh-CN" sz="1400" b="1">
                        <a:solidFill>
                          <a:srgbClr val="000000"/>
                        </a:solidFill>
                        <a:latin typeface="微软雅黑 Light" panose="020B0502040204020203" charset="-122"/>
                        <a:ea typeface="微软雅黑 Light" panose="020B0502040204020203" charset="-122"/>
                      </a:endParaRPr>
                    </a:p>
                    <a:p>
                      <a:pPr indent="0" algn="ctr">
                        <a:buNone/>
                      </a:pPr>
                      <a:r>
                        <a:rPr lang="zh-CN" altLang="en-US" sz="1400" b="1">
                          <a:solidFill>
                            <a:srgbClr val="000000"/>
                          </a:solidFill>
                          <a:latin typeface="微软雅黑 Light" panose="020B0502040204020203" charset="-122"/>
                          <a:ea typeface="微软雅黑 Light" panose="020B0502040204020203" charset="-122"/>
                        </a:rPr>
                        <a:t>The mast tilts forward without self-locking or exceeds the standard</a:t>
                      </a:r>
                      <a:endParaRPr lang="zh-CN" altLang="en-US" sz="1400" b="1">
                        <a:solidFill>
                          <a:srgbClr val="000000"/>
                        </a:solidFill>
                        <a:latin typeface="微软雅黑 Light" panose="020B0502040204020203" charset="-122"/>
                        <a:ea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1.油液不清洁,使前倾控制小阀芯卡住</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Unclean oil causes the small valve core of the forward tilt control to get stuck</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1.清洗阀、油箱、管路；更换倾斜阀杆或平衡阀等</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Clean valves, fuel tanks, and pipelines; Replace the inclined valve stem or balance valve, etc</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178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2.接错油口</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Connect the wrong oil port</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2.把接错油口倒换过来</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Clean valves, fuel tanks, and pipelines; Replace the inclined valve stem or balance valve, etc</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1780">
                <a:tc rowSpan="5">
                  <a:txBody>
                    <a:bodyPr/>
                    <a:p>
                      <a:pPr indent="0" algn="ctr">
                        <a:buNone/>
                      </a:pPr>
                      <a:r>
                        <a:rPr lang="zh-CN" sz="1400" b="1">
                          <a:solidFill>
                            <a:srgbClr val="000000"/>
                          </a:solidFill>
                          <a:latin typeface="微软雅黑 Light" panose="020B0502040204020203" charset="-122"/>
                          <a:ea typeface="微软雅黑 Light" panose="020B0502040204020203" charset="-122"/>
                        </a:rPr>
                        <a:t>溢流阀有振动和噪声</a:t>
                      </a:r>
                      <a:endParaRPr lang="zh-CN" sz="1400" b="1">
                        <a:solidFill>
                          <a:srgbClr val="000000"/>
                        </a:solidFill>
                        <a:latin typeface="微软雅黑 Light" panose="020B0502040204020203" charset="-122"/>
                        <a:ea typeface="微软雅黑 Light" panose="020B0502040204020203" charset="-122"/>
                      </a:endParaRPr>
                    </a:p>
                    <a:p>
                      <a:pPr indent="0" algn="ctr">
                        <a:buNone/>
                      </a:pPr>
                      <a:r>
                        <a:rPr lang="zh-CN" altLang="en-US" sz="1400" b="1">
                          <a:solidFill>
                            <a:srgbClr val="000000"/>
                          </a:solidFill>
                          <a:latin typeface="微软雅黑 Light" panose="020B0502040204020203" charset="-122"/>
                          <a:ea typeface="微软雅黑 Light" panose="020B0502040204020203" charset="-122"/>
                        </a:rPr>
                        <a:t>The relief valve has vibration and noise</a:t>
                      </a:r>
                      <a:endParaRPr lang="zh-CN" altLang="en-US" sz="1400" b="1">
                        <a:solidFill>
                          <a:srgbClr val="000000"/>
                        </a:solidFill>
                        <a:latin typeface="微软雅黑 Light" panose="020B0502040204020203" charset="-122"/>
                        <a:ea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1.液压系统中有空气</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There is air in the hydraulic system</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1.检查液压系统有空气的原因</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Check the cause of air in the hydraulic system</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178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2.油泵吸入空气</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The oil pump sucks in ai</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2.检查油泵吸油测</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Check the oil pump suction measurement</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32435">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3.吸油管路阻力过大或油泵吸油侧负压过大</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Excessive resistance in the oil suction pipeline or excessive negative pressure on the suction side of the oil pump</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3.检查发生负压过大的原因</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Check the cause of excessive negative pressure</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178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4.吸油滤油器堵塞</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Blockage of oil suction filter</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4.清洗滤油器,过滤油液</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indent="0" algn="l">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Clean the oil filter and filter the oil</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2230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5.溢流阀有一个压力点振动并有噪声</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The overflow valve has a pressure point that vibrates and produces noise</a:t>
                      </a:r>
                      <a:endParaRPr lang="zh-CN" sz="1400" b="0">
                        <a:solidFill>
                          <a:srgbClr val="000000"/>
                        </a:solidFill>
                        <a:latin typeface="微软雅黑" panose="020B0503020204020204" charset="-122"/>
                        <a:ea typeface="微软雅黑" panose="020B0503020204020204"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400" b="0">
                          <a:solidFill>
                            <a:srgbClr val="000000"/>
                          </a:solidFill>
                          <a:latin typeface="微软雅黑 Light" panose="020B0502040204020203" charset="-122"/>
                          <a:ea typeface="微软雅黑 Light" panose="020B0502040204020203" charset="-122"/>
                          <a:cs typeface="微软雅黑 Light" panose="020B0502040204020203" charset="-122"/>
                        </a:rPr>
                        <a:t>5.调溢流阀,稍稍调高或调低压力表1~2个刻度格</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indent="0" algn="l">
                        <a:buNone/>
                      </a:pPr>
                      <a:r>
                        <a:rPr lang="zh-CN" sz="1400" b="0">
                          <a:solidFill>
                            <a:srgbClr val="000000"/>
                          </a:solidFill>
                          <a:latin typeface="微软雅黑" panose="020B0503020204020204" charset="-122"/>
                          <a:ea typeface="微软雅黑" panose="020B0503020204020204" charset="-122"/>
                          <a:cs typeface="微软雅黑 Light" panose="020B0502040204020203" charset="-122"/>
                        </a:rPr>
                        <a:t>Adjust the overflow valve and slightly raise or lower the pressure gauge by 1-2 scale marks</a:t>
                      </a:r>
                      <a:endParaRPr lang="zh-CN" sz="14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indent="0" algn="l">
                        <a:buNone/>
                      </a:pPr>
                      <a:endParaRPr lang="zh-CN" altLang="en-US" sz="1400" b="0">
                        <a:solidFill>
                          <a:srgbClr val="000000"/>
                        </a:solidFill>
                        <a:latin typeface="微软雅黑 Light" panose="020B0502040204020203" charset="-122"/>
                        <a:ea typeface="微软雅黑 Light" panose="020B0502040204020203" charset="-122"/>
                        <a:cs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六、常见故障诊断</a:t>
            </a:r>
            <a: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及处理方法</a:t>
            </a:r>
            <a:b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br>
            <a:r>
              <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Common fault diagnosis and handling methods for forklifts</a:t>
            </a:r>
            <a:endParaRPr 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 name="表格 1"/>
          <p:cNvGraphicFramePr/>
          <p:nvPr/>
        </p:nvGraphicFramePr>
        <p:xfrm>
          <a:off x="767080" y="868045"/>
          <a:ext cx="10515600" cy="5648325"/>
        </p:xfrm>
        <a:graphic>
          <a:graphicData uri="http://schemas.openxmlformats.org/drawingml/2006/table">
            <a:tbl>
              <a:tblPr firstRow="1" bandRow="1">
                <a:tableStyleId>{5C22544A-7EE6-4342-B048-85BDC9FD1C3A}</a:tableStyleId>
              </a:tblPr>
              <a:tblGrid>
                <a:gridCol w="2477135"/>
                <a:gridCol w="4023995"/>
                <a:gridCol w="4014470"/>
              </a:tblGrid>
              <a:tr h="424180">
                <a:tc>
                  <a:txBody>
                    <a:bodyPr/>
                    <a:p>
                      <a:pPr indent="0" algn="ctr">
                        <a:buNone/>
                      </a:pPr>
                      <a:r>
                        <a:rPr lang="zh-CN" sz="1200" b="0">
                          <a:solidFill>
                            <a:srgbClr val="000000"/>
                          </a:solidFill>
                          <a:latin typeface="Arial" panose="020B0604020202020204" pitchFamily="34" charset="0"/>
                          <a:ea typeface="微软雅黑 Light" panose="020B0502040204020203" charset="-122"/>
                        </a:rPr>
                        <a:t>故障现象</a:t>
                      </a:r>
                      <a:endParaRPr lang="zh-CN" sz="1200" b="0">
                        <a:solidFill>
                          <a:srgbClr val="000000"/>
                        </a:solidFill>
                        <a:latin typeface="Arial" panose="020B0604020202020204" pitchFamily="34" charset="0"/>
                        <a:ea typeface="微软雅黑 Light" panose="020B0502040204020203" charset="-122"/>
                      </a:endParaRPr>
                    </a:p>
                    <a:p>
                      <a:pPr indent="0" algn="ctr">
                        <a:buNone/>
                      </a:pPr>
                      <a:r>
                        <a:rPr lang="en-US" altLang="en-US" sz="1200" b="0">
                          <a:solidFill>
                            <a:srgbClr val="000000"/>
                          </a:solidFill>
                          <a:latin typeface="微软雅黑 Light" panose="020B0502040204020203" charset="-122"/>
                        </a:rPr>
                        <a:t>Fault phenomenon</a:t>
                      </a:r>
                      <a:endParaRPr lang="en-US" altLang="en-US" sz="1200" b="0">
                        <a:solidFill>
                          <a:srgbClr val="000000"/>
                        </a:solidFill>
                        <a:latin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p>
                      <a:pPr indent="0" algn="ctr">
                        <a:buNone/>
                      </a:pPr>
                      <a:r>
                        <a:rPr lang="zh-CN" sz="1200" b="0">
                          <a:solidFill>
                            <a:srgbClr val="000000"/>
                          </a:solidFill>
                          <a:latin typeface="Arial" panose="020B0604020202020204" pitchFamily="34" charset="0"/>
                          <a:ea typeface="微软雅黑 Light" panose="020B0502040204020203" charset="-122"/>
                        </a:rPr>
                        <a:t>故障原因</a:t>
                      </a:r>
                      <a:endParaRPr lang="zh-CN" sz="1200" b="0">
                        <a:solidFill>
                          <a:srgbClr val="000000"/>
                        </a:solidFill>
                        <a:latin typeface="Arial" panose="020B0604020202020204" pitchFamily="34" charset="0"/>
                        <a:ea typeface="微软雅黑 Light" panose="020B0502040204020203" charset="-122"/>
                      </a:endParaRPr>
                    </a:p>
                    <a:p>
                      <a:pPr indent="0" algn="ctr">
                        <a:buNone/>
                      </a:pPr>
                      <a:r>
                        <a:rPr lang="en-US" altLang="en-US" sz="1200" b="0">
                          <a:solidFill>
                            <a:srgbClr val="000000"/>
                          </a:solidFill>
                          <a:latin typeface="微软雅黑 Light" panose="020B0502040204020203" charset="-122"/>
                        </a:rPr>
                        <a:t>cause of failure</a:t>
                      </a:r>
                      <a:endParaRPr lang="en-US" altLang="en-US" sz="1200" b="0">
                        <a:solidFill>
                          <a:srgbClr val="000000"/>
                        </a:solidFill>
                        <a:latin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c>
                  <a:txBody>
                    <a:bodyPr/>
                    <a:p>
                      <a:pPr indent="0" algn="ctr">
                        <a:buNone/>
                      </a:pPr>
                      <a:r>
                        <a:rPr lang="zh-CN" sz="1200" b="0">
                          <a:solidFill>
                            <a:srgbClr val="000000"/>
                          </a:solidFill>
                          <a:latin typeface="Arial" panose="020B0604020202020204" pitchFamily="34" charset="0"/>
                          <a:ea typeface="微软雅黑 Light" panose="020B0502040204020203" charset="-122"/>
                        </a:rPr>
                        <a:t>排除方法</a:t>
                      </a:r>
                      <a:endParaRPr lang="zh-CN" sz="1200" b="0">
                        <a:solidFill>
                          <a:srgbClr val="000000"/>
                        </a:solidFill>
                        <a:latin typeface="Arial" panose="020B0604020202020204" pitchFamily="34" charset="0"/>
                        <a:ea typeface="微软雅黑 Light" panose="020B0502040204020203" charset="-122"/>
                      </a:endParaRPr>
                    </a:p>
                    <a:p>
                      <a:pPr indent="0" algn="ctr">
                        <a:buNone/>
                      </a:pPr>
                      <a:r>
                        <a:rPr lang="en-US" altLang="en-US" sz="1200" b="0">
                          <a:solidFill>
                            <a:srgbClr val="000000"/>
                          </a:solidFill>
                          <a:latin typeface="微软雅黑 Light" panose="020B0502040204020203" charset="-122"/>
                        </a:rPr>
                        <a:t>exclusion method</a:t>
                      </a:r>
                      <a:endParaRPr lang="en-US" altLang="en-US" sz="1200" b="0">
                        <a:solidFill>
                          <a:srgbClr val="000000"/>
                        </a:solidFill>
                        <a:latin typeface="微软雅黑 Light" panose="020B0502040204020203"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solidFill>
                  </a:tcPr>
                </a:tc>
              </a:tr>
              <a:tr h="972820">
                <a:tc>
                  <a:txBody>
                    <a:bodyPr/>
                    <a:p>
                      <a:pPr indent="0" algn="ctr">
                        <a:buNone/>
                      </a:pPr>
                      <a:r>
                        <a:rPr lang="zh-CN" sz="1400" b="1">
                          <a:solidFill>
                            <a:srgbClr val="000000"/>
                          </a:solidFill>
                          <a:latin typeface="微软雅黑 Light" panose="020B0502040204020203" charset="-122"/>
                          <a:ea typeface="微软雅黑 Light" panose="020B0502040204020203" charset="-122"/>
                        </a:rPr>
                        <a:t>快速转向时沉，慢转时轻</a:t>
                      </a:r>
                      <a:endParaRPr lang="zh-CN" sz="1400" b="1">
                        <a:solidFill>
                          <a:srgbClr val="000000"/>
                        </a:solidFill>
                        <a:latin typeface="微软雅黑 Light" panose="020B0502040204020203" charset="-122"/>
                        <a:ea typeface="微软雅黑 Light" panose="020B0502040204020203" charset="-122"/>
                      </a:endParaRPr>
                    </a:p>
                    <a:p>
                      <a:pPr indent="0" algn="ctr">
                        <a:buNone/>
                      </a:pPr>
                      <a:r>
                        <a:rPr lang="zh-CN" altLang="en-US" sz="1400" b="1">
                          <a:solidFill>
                            <a:srgbClr val="000000"/>
                          </a:solidFill>
                          <a:latin typeface="微软雅黑 Light" panose="020B0502040204020203" charset="-122"/>
                          <a:ea typeface="微软雅黑 Light" panose="020B0502040204020203" charset="-122"/>
                        </a:rPr>
                        <a:t>Heavy when turning quickly, light when turning slowly</a:t>
                      </a:r>
                      <a:endParaRPr lang="zh-CN" altLang="en-US" sz="1400" b="1">
                        <a:solidFill>
                          <a:srgbClr val="000000"/>
                        </a:solidFill>
                        <a:latin typeface="微软雅黑 Light" panose="020B0502040204020203" charset="-122"/>
                        <a:ea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200" b="0">
                          <a:solidFill>
                            <a:srgbClr val="000000"/>
                          </a:solidFill>
                          <a:latin typeface="微软雅黑 Light" panose="020B0502040204020203" charset="-122"/>
                          <a:ea typeface="微软雅黑 Light" panose="020B0502040204020203" charset="-122"/>
                        </a:rPr>
                        <a:t>供油不足</a:t>
                      </a:r>
                      <a:endParaRPr lang="zh-CN" sz="1200" b="0">
                        <a:solidFill>
                          <a:srgbClr val="000000"/>
                        </a:solidFill>
                        <a:latin typeface="微软雅黑 Light" panose="020B0502040204020203" charset="-122"/>
                        <a:ea typeface="微软雅黑 Light" panose="020B0502040204020203" charset="-122"/>
                      </a:endParaRPr>
                    </a:p>
                    <a:p>
                      <a:pPr indent="0" algn="l">
                        <a:buNone/>
                      </a:pPr>
                      <a:r>
                        <a:rPr lang="zh-CN" altLang="en-US" sz="1200" b="0">
                          <a:solidFill>
                            <a:srgbClr val="000000"/>
                          </a:solidFill>
                          <a:latin typeface="微软雅黑" panose="020B0503020204020204" charset="-122"/>
                          <a:ea typeface="微软雅黑" panose="020B0503020204020204" charset="-122"/>
                        </a:rPr>
                        <a:t>Insufficient fuel supply</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200" b="0">
                          <a:solidFill>
                            <a:srgbClr val="000000"/>
                          </a:solidFill>
                          <a:latin typeface="微软雅黑 Light" panose="020B0502040204020203" charset="-122"/>
                          <a:ea typeface="微软雅黑 Light" panose="020B0502040204020203" charset="-122"/>
                        </a:rPr>
                        <a:t>检查油泵的工作是否正常，分流是否正常。若怠速，请检查发动机怠速是否过低。</a:t>
                      </a:r>
                      <a:endParaRPr lang="zh-CN" sz="1200" b="0">
                        <a:solidFill>
                          <a:srgbClr val="000000"/>
                        </a:solidFill>
                        <a:latin typeface="微软雅黑 Light" panose="020B0502040204020203" charset="-122"/>
                        <a:ea typeface="微软雅黑 Light" panose="020B0502040204020203" charset="-122"/>
                      </a:endParaRPr>
                    </a:p>
                    <a:p>
                      <a:pPr algn="l">
                        <a:buClrTx/>
                        <a:buSzTx/>
                        <a:buFontTx/>
                        <a:buNone/>
                      </a:pPr>
                      <a:r>
                        <a:rPr lang="zh-CN" altLang="en-US" sz="1200" b="0">
                          <a:solidFill>
                            <a:srgbClr val="000000"/>
                          </a:solidFill>
                          <a:latin typeface="微软雅黑" panose="020B0503020204020204" charset="-122"/>
                          <a:ea typeface="微软雅黑" panose="020B0503020204020204" charset="-122"/>
                        </a:rPr>
                        <a:t>Check if the oil pump is working properly and if the flow distribution is normal. If idling, please check if the engine idle is too low.</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72820">
                <a:tc rowSpan="4">
                  <a:txBody>
                    <a:bodyPr/>
                    <a:p>
                      <a:pPr indent="0" algn="ctr">
                        <a:buNone/>
                      </a:pPr>
                      <a:r>
                        <a:rPr lang="zh-CN" sz="1400" b="1">
                          <a:solidFill>
                            <a:srgbClr val="000000"/>
                          </a:solidFill>
                          <a:latin typeface="微软雅黑 Light" panose="020B0502040204020203" charset="-122"/>
                          <a:ea typeface="微软雅黑 Light" panose="020B0502040204020203" charset="-122"/>
                        </a:rPr>
                        <a:t>转向沉重</a:t>
                      </a:r>
                      <a:endParaRPr lang="zh-CN" sz="1400" b="1">
                        <a:solidFill>
                          <a:srgbClr val="000000"/>
                        </a:solidFill>
                        <a:latin typeface="微软雅黑 Light" panose="020B0502040204020203" charset="-122"/>
                        <a:ea typeface="微软雅黑 Light" panose="020B0502040204020203" charset="-122"/>
                      </a:endParaRPr>
                    </a:p>
                    <a:p>
                      <a:pPr indent="0" algn="ctr">
                        <a:buNone/>
                      </a:pPr>
                      <a:r>
                        <a:rPr lang="zh-CN" altLang="en-US" sz="1400" b="1">
                          <a:solidFill>
                            <a:srgbClr val="000000"/>
                          </a:solidFill>
                          <a:latin typeface="微软雅黑 Light" panose="020B0502040204020203" charset="-122"/>
                          <a:ea typeface="微软雅黑 Light" panose="020B0502040204020203" charset="-122"/>
                        </a:rPr>
                        <a:t>Heavy steering</a:t>
                      </a:r>
                      <a:endParaRPr lang="zh-CN" altLang="en-US" sz="1400" b="1">
                        <a:solidFill>
                          <a:srgbClr val="000000"/>
                        </a:solidFill>
                        <a:latin typeface="微软雅黑 Light" panose="020B0502040204020203" charset="-122"/>
                        <a:ea typeface="微软雅黑 Light" panose="020B0502040204020203" charset="-122"/>
                      </a:endParaRPr>
                    </a:p>
                  </a:txBody>
                  <a:tcPr marL="12700" marR="12700" marT="12700" vert="horz" anchor="ctr" anchorCtr="0">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200" b="0">
                          <a:solidFill>
                            <a:srgbClr val="000000"/>
                          </a:solidFill>
                          <a:latin typeface="微软雅黑 Light" panose="020B0502040204020203" charset="-122"/>
                          <a:ea typeface="微软雅黑 Light" panose="020B0502040204020203" charset="-122"/>
                          <a:cs typeface="微软雅黑 Light" panose="020B0502040204020203" charset="-122"/>
                        </a:rPr>
                        <a:t>1.油液粘度太大，吸油滤清堵塞</a:t>
                      </a:r>
                      <a:endParaRPr lang="zh-CN" sz="12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altLang="en-US" sz="1200" b="0">
                          <a:solidFill>
                            <a:srgbClr val="000000"/>
                          </a:solidFill>
                          <a:latin typeface="微软雅黑" panose="020B0503020204020204" charset="-122"/>
                          <a:ea typeface="微软雅黑" panose="020B0503020204020204" charset="-122"/>
                        </a:rPr>
                        <a:t>The viscosity of the oil is too high, and the oil suction filter is clogged</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200" b="0">
                          <a:solidFill>
                            <a:srgbClr val="000000"/>
                          </a:solidFill>
                          <a:latin typeface="微软雅黑 Light" panose="020B0502040204020203" charset="-122"/>
                          <a:ea typeface="微软雅黑 Light" panose="020B0502040204020203" charset="-122"/>
                          <a:cs typeface="微软雅黑 Light" panose="020B0502040204020203" charset="-122"/>
                        </a:rPr>
                        <a:t>1. 规定加注相应标号的液压油和油量。若吸油滤清器堵塞则清洗或更换滤清器。</a:t>
                      </a:r>
                      <a:endParaRPr lang="zh-CN" sz="12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altLang="en-US" sz="1200" b="0">
                          <a:solidFill>
                            <a:srgbClr val="000000"/>
                          </a:solidFill>
                          <a:latin typeface="微软雅黑" panose="020B0503020204020204" charset="-122"/>
                          <a:ea typeface="微软雅黑" panose="020B0503020204020204" charset="-122"/>
                        </a:rPr>
                        <a:t>It is required to add hydraulic oil of the corresponding grade and oil quantity. If the oil suction filter is clogged, clean or replace the filter.</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7028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l">
                        <a:buNone/>
                      </a:pPr>
                      <a:r>
                        <a:rPr lang="zh-CN" sz="1200" b="0">
                          <a:solidFill>
                            <a:srgbClr val="000000"/>
                          </a:solidFill>
                          <a:latin typeface="微软雅黑 Light" panose="020B0502040204020203" charset="-122"/>
                          <a:ea typeface="微软雅黑 Light" panose="020B0502040204020203" charset="-122"/>
                          <a:cs typeface="微软雅黑 Light" panose="020B0502040204020203" charset="-122"/>
                        </a:rPr>
                        <a:t>2.油泵磨损过大，容积效率降低。转向供油量不足</a:t>
                      </a:r>
                      <a:endParaRPr lang="zh-CN" sz="12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altLang="en-US" sz="1200" b="0">
                          <a:solidFill>
                            <a:srgbClr val="000000"/>
                          </a:solidFill>
                          <a:latin typeface="微软雅黑" panose="020B0503020204020204" charset="-122"/>
                          <a:ea typeface="微软雅黑" panose="020B0503020204020204" charset="-122"/>
                        </a:rPr>
                        <a:t>Excessive wear of the oil pump leads to a decrease in volumetric efficiency. Insufficient steering fuel supply</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200" b="0">
                          <a:solidFill>
                            <a:srgbClr val="000000"/>
                          </a:solidFill>
                          <a:latin typeface="微软雅黑 Light" panose="020B0502040204020203" charset="-122"/>
                          <a:ea typeface="微软雅黑 Light" panose="020B0502040204020203" charset="-122"/>
                          <a:cs typeface="微软雅黑 Light" panose="020B0502040204020203" charset="-122"/>
                        </a:rPr>
                        <a:t>2. 检查泵的磨损，更换新泵；检查泵电机转速是否过低。</a:t>
                      </a:r>
                      <a:endParaRPr lang="zh-CN" sz="12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altLang="en-US" sz="1200" b="0">
                          <a:solidFill>
                            <a:srgbClr val="000000"/>
                          </a:solidFill>
                          <a:latin typeface="微软雅黑" panose="020B0503020204020204" charset="-122"/>
                          <a:ea typeface="微软雅黑" panose="020B0503020204020204" charset="-122"/>
                        </a:rPr>
                        <a:t>Check the wear of the pump and replace it with a new one; Check if the pump motor speed is too low.</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337945">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l">
                        <a:buNone/>
                      </a:pPr>
                      <a:r>
                        <a:rPr lang="zh-CN" sz="1200" b="0">
                          <a:solidFill>
                            <a:srgbClr val="000000"/>
                          </a:solidFill>
                          <a:latin typeface="微软雅黑 Light" panose="020B0502040204020203" charset="-122"/>
                          <a:ea typeface="微软雅黑 Light" panose="020B0502040204020203" charset="-122"/>
                          <a:cs typeface="微软雅黑 Light" panose="020B0502040204020203" charset="-122"/>
                        </a:rPr>
                        <a:t>3.单向阀的钢球与阀座之间密封不严或者钢球掉落，导致动力转向时，进出油口相连</a:t>
                      </a:r>
                      <a:endParaRPr lang="zh-CN" sz="12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altLang="en-US" sz="1200" b="0">
                          <a:solidFill>
                            <a:srgbClr val="000000"/>
                          </a:solidFill>
                          <a:latin typeface="微软雅黑 Light" panose="020B0502040204020203" charset="-122"/>
                          <a:ea typeface="微软雅黑 Light" panose="020B0502040204020203" charset="-122"/>
                          <a:cs typeface="微软雅黑 Light" panose="020B0502040204020203" charset="-122"/>
                        </a:rPr>
                        <a:t> </a:t>
                      </a:r>
                      <a:r>
                        <a:rPr lang="zh-CN" altLang="en-US" sz="1200" b="0">
                          <a:solidFill>
                            <a:srgbClr val="000000"/>
                          </a:solidFill>
                          <a:latin typeface="微软雅黑" panose="020B0503020204020204" charset="-122"/>
                          <a:ea typeface="微软雅黑" panose="020B0503020204020204" charset="-122"/>
                        </a:rPr>
                        <a:t>The sealing between the steel ball and the valve seat of the one-way valve is not tight or the steel ball falls off, resulting in the connection of the inlet and outlet ports during power steering</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200" b="0">
                          <a:solidFill>
                            <a:srgbClr val="000000"/>
                          </a:solidFill>
                          <a:latin typeface="微软雅黑 Light" panose="020B0502040204020203" charset="-122"/>
                          <a:ea typeface="微软雅黑 Light" panose="020B0502040204020203" charset="-122"/>
                          <a:cs typeface="微软雅黑 Light" panose="020B0502040204020203" charset="-122"/>
                        </a:rPr>
                        <a:t>3.更换单向阀</a:t>
                      </a:r>
                      <a:endParaRPr lang="zh-CN" sz="12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altLang="en-US" sz="1200" b="0">
                          <a:solidFill>
                            <a:srgbClr val="000000"/>
                          </a:solidFill>
                          <a:latin typeface="微软雅黑" panose="020B0503020204020204" charset="-122"/>
                          <a:ea typeface="微软雅黑" panose="020B0503020204020204" charset="-122"/>
                        </a:rPr>
                        <a:t>Replace the one-way valve</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970280">
                <a:tc vMerge="1">
                  <a:tcPr>
                    <a:lnL w="127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l">
                        <a:buNone/>
                      </a:pPr>
                      <a:r>
                        <a:rPr lang="zh-CN" sz="1200" b="0">
                          <a:solidFill>
                            <a:srgbClr val="000000"/>
                          </a:solidFill>
                          <a:latin typeface="微软雅黑 Light" panose="020B0502040204020203" charset="-122"/>
                          <a:ea typeface="微软雅黑 Light" panose="020B0502040204020203" charset="-122"/>
                          <a:cs typeface="微软雅黑 Light" panose="020B0502040204020203" charset="-122"/>
                        </a:rPr>
                        <a:t>4.转向溢流阀开启过早。溢流阀弹簧断裂或者阀芯被卡</a:t>
                      </a:r>
                      <a:endParaRPr lang="zh-CN" sz="12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altLang="en-US" sz="1200" b="0">
                          <a:solidFill>
                            <a:srgbClr val="000000"/>
                          </a:solidFill>
                          <a:latin typeface="微软雅黑" panose="020B0503020204020204" charset="-122"/>
                          <a:ea typeface="微软雅黑" panose="020B0503020204020204" charset="-122"/>
                        </a:rPr>
                        <a:t>The steering overflow valve opens too early. The overflow valve spring is broken or the valve core is stuck</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200" b="0">
                          <a:solidFill>
                            <a:srgbClr val="000000"/>
                          </a:solidFill>
                          <a:latin typeface="微软雅黑 Light" panose="020B0502040204020203" charset="-122"/>
                          <a:ea typeface="微软雅黑 Light" panose="020B0502040204020203" charset="-122"/>
                          <a:cs typeface="微软雅黑 Light" panose="020B0502040204020203" charset="-122"/>
                        </a:rPr>
                        <a:t>4. 清洗或更换溢流阀</a:t>
                      </a:r>
                      <a:endParaRPr lang="zh-CN" sz="1200" b="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buClrTx/>
                        <a:buSzTx/>
                        <a:buFontTx/>
                        <a:buNone/>
                      </a:pPr>
                      <a:r>
                        <a:rPr lang="zh-CN" altLang="en-US" sz="1200" b="0">
                          <a:solidFill>
                            <a:srgbClr val="000000"/>
                          </a:solidFill>
                          <a:latin typeface="微软雅黑" panose="020B0503020204020204" charset="-122"/>
                          <a:ea typeface="微软雅黑" panose="020B0503020204020204" charset="-122"/>
                        </a:rPr>
                        <a:t>Clean or replace the overflow valve</a:t>
                      </a:r>
                      <a:endParaRPr lang="zh-CN" altLang="en-US" sz="1200" b="0">
                        <a:solidFill>
                          <a:srgbClr val="000000"/>
                        </a:solidFill>
                        <a:latin typeface="微软雅黑" panose="020B0503020204020204" charset="-122"/>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220345" y="820420"/>
            <a:ext cx="10476865" cy="706755"/>
          </a:xfrm>
          <a:prstGeom prst="rect">
            <a:avLst/>
          </a:prstGeom>
          <a:noFill/>
        </p:spPr>
        <p:txBody>
          <a:bodyPr wrap="square" rtlCol="0" anchor="t">
            <a:spAutoFit/>
          </a:bodyPr>
          <a:p>
            <a:r>
              <a:rPr lang="zh-CN" altLang="en-US" sz="2000">
                <a:solidFill>
                  <a:schemeClr val="tx1"/>
                </a:solidFill>
                <a:effectLst>
                  <a:outerShdw blurRad="38100" dist="19050" dir="2700000" algn="tl" rotWithShape="0">
                    <a:schemeClr val="dk1">
                      <a:alpha val="40000"/>
                    </a:schemeClr>
                  </a:outerShdw>
                </a:effectLst>
              </a:rPr>
              <a:t> </a:t>
            </a:r>
            <a:r>
              <a:rPr lang="en-US" altLang="zh-CN" sz="2000">
                <a:solidFill>
                  <a:schemeClr val="tx1"/>
                </a:solidFill>
                <a:effectLst>
                  <a:outerShdw blurRad="38100" dist="19050" dir="2700000" algn="tl" rotWithShape="0">
                    <a:schemeClr val="dk1">
                      <a:alpha val="40000"/>
                    </a:schemeClr>
                  </a:outerShdw>
                </a:effectLst>
              </a:rPr>
              <a:t>2.2</a:t>
            </a:r>
            <a:r>
              <a:rPr lang="zh-CN" altLang="en-US" sz="2000">
                <a:solidFill>
                  <a:schemeClr val="tx1"/>
                </a:solidFill>
                <a:effectLst>
                  <a:outerShdw blurRad="38100" dist="19050" dir="2700000" algn="tl" rotWithShape="0">
                    <a:schemeClr val="dk1">
                      <a:alpha val="40000"/>
                    </a:schemeClr>
                  </a:outerShdw>
                </a:effectLst>
              </a:rPr>
              <a:t>、整机布局</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2.0-3.8t</a:t>
            </a:r>
            <a:r>
              <a:rPr lang="zh-CN" altLang="en-US" sz="2000">
                <a:effectLst>
                  <a:outerShdw blurRad="38100" dist="19050" dir="2700000" algn="tl" rotWithShape="0">
                    <a:schemeClr val="dk1">
                      <a:alpha val="40000"/>
                    </a:schemeClr>
                  </a:outerShdw>
                </a:effectLst>
                <a:sym typeface="+mn-ea"/>
              </a:rPr>
              <a:t>机型）</a:t>
            </a:r>
            <a:endParaRPr lang="zh-CN" altLang="en-US" sz="2000">
              <a:effectLst>
                <a:outerShdw blurRad="38100" dist="19050" dir="2700000" algn="tl" rotWithShape="0">
                  <a:schemeClr val="dk1">
                    <a:alpha val="40000"/>
                  </a:schemeClr>
                </a:outerShdw>
              </a:effectLst>
              <a:sym typeface="+mn-ea"/>
            </a:endParaRPr>
          </a:p>
          <a:p>
            <a:r>
              <a:rPr lang="zh-CN" altLang="en-US" sz="2000">
                <a:solidFill>
                  <a:schemeClr val="tx1"/>
                </a:solidFill>
                <a:effectLst>
                  <a:outerShdw blurRad="38100" dist="19050" dir="2700000" algn="tl" rotWithShape="0">
                    <a:schemeClr val="dk1">
                      <a:alpha val="40000"/>
                    </a:schemeClr>
                  </a:outerShdw>
                </a:effectLst>
              </a:rPr>
              <a:t>Whole machine layout (E series 2.0-3.8t models)</a:t>
            </a:r>
            <a:endParaRPr lang="zh-CN" altLang="en-US" sz="2000">
              <a:solidFill>
                <a:schemeClr val="tx1"/>
              </a:solidFill>
              <a:effectLst>
                <a:outerShdw blurRad="38100" dist="19050" dir="2700000" algn="tl" rotWithShape="0">
                  <a:schemeClr val="dk1">
                    <a:alpha val="40000"/>
                  </a:schemeClr>
                </a:outerShdw>
              </a:effectLst>
            </a:endParaRPr>
          </a:p>
        </p:txBody>
      </p:sp>
      <p:sp>
        <p:nvSpPr>
          <p:cNvPr id="4" name="标题 3"/>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二、整机液压系统介绍</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Complete hydraulic system</a:t>
            </a:r>
            <a:endPar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4227195" y="1527175"/>
            <a:ext cx="4900295" cy="5020310"/>
          </a:xfrm>
          <a:prstGeom prst="rect">
            <a:avLst/>
          </a:prstGeom>
        </p:spPr>
      </p:pic>
      <p:sp>
        <p:nvSpPr>
          <p:cNvPr id="3" name="文本框 2"/>
          <p:cNvSpPr txBox="1"/>
          <p:nvPr/>
        </p:nvSpPr>
        <p:spPr>
          <a:xfrm>
            <a:off x="8753475" y="3465830"/>
            <a:ext cx="3024505" cy="368300"/>
          </a:xfrm>
          <a:prstGeom prst="rect">
            <a:avLst/>
          </a:prstGeom>
          <a:noFill/>
        </p:spPr>
        <p:txBody>
          <a:bodyPr wrap="square" rtlCol="0">
            <a:spAutoFit/>
          </a:bodyPr>
          <a:p>
            <a:r>
              <a:rPr lang="zh-CN" altLang="en-US" b="1">
                <a:solidFill>
                  <a:schemeClr val="accent2"/>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zh-CN" altLang="en-US" b="1">
              <a:solidFill>
                <a:schemeClr val="accent2"/>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1240790" y="5176520"/>
            <a:ext cx="3090545" cy="368300"/>
          </a:xfrm>
          <a:prstGeom prst="rect">
            <a:avLst/>
          </a:prstGeom>
          <a:noFill/>
        </p:spPr>
        <p:txBody>
          <a:bodyPr wrap="square" rtlCol="0">
            <a:spAutoFit/>
          </a:bodyPr>
          <a:p>
            <a:r>
              <a:rPr lang="en-US" altLang="zh-CN" b="1">
                <a:solidFill>
                  <a:schemeClr val="accent2"/>
                </a:solidFill>
                <a:effectLst/>
                <a:latin typeface="宋体" panose="02010600030101010101" pitchFamily="2" charset="-122"/>
                <a:ea typeface="宋体" panose="02010600030101010101" pitchFamily="2" charset="-122"/>
                <a:cs typeface="宋体" panose="02010600030101010101" pitchFamily="2" charset="-122"/>
                <a:sym typeface="+mn-ea"/>
              </a:rPr>
              <a:t>Steering hydraulic system</a:t>
            </a:r>
            <a:endParaRPr lang="en-US" altLang="zh-CN" b="1">
              <a:solidFill>
                <a:schemeClr val="accent2"/>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572770" y="2192655"/>
            <a:ext cx="2638425" cy="368300"/>
          </a:xfrm>
          <a:prstGeom prst="rect">
            <a:avLst/>
          </a:prstGeom>
          <a:noFill/>
        </p:spPr>
        <p:txBody>
          <a:bodyPr wrap="square" rtlCol="0">
            <a:spAutoFit/>
          </a:bodyPr>
          <a:p>
            <a:r>
              <a:rPr lang="en-US" altLang="zh-CN" b="1">
                <a:solidFill>
                  <a:schemeClr val="accent2"/>
                </a:solidFill>
                <a:effectLst/>
                <a:latin typeface="宋体" panose="02010600030101010101" pitchFamily="2" charset="-122"/>
                <a:ea typeface="宋体" panose="02010600030101010101" pitchFamily="2" charset="-122"/>
                <a:cs typeface="宋体" panose="02010600030101010101" pitchFamily="2" charset="-122"/>
                <a:sym typeface="+mn-ea"/>
              </a:rPr>
              <a:t>Mast hydraulic system</a:t>
            </a:r>
            <a:endParaRPr lang="en-US" altLang="zh-CN" b="1">
              <a:solidFill>
                <a:schemeClr val="accent2"/>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10" name="直接箭头连接符 9"/>
          <p:cNvCxnSpPr/>
          <p:nvPr/>
        </p:nvCxnSpPr>
        <p:spPr>
          <a:xfrm>
            <a:off x="3211195" y="2412365"/>
            <a:ext cx="1573530" cy="49149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5" idx="3"/>
          </p:cNvCxnSpPr>
          <p:nvPr/>
        </p:nvCxnSpPr>
        <p:spPr>
          <a:xfrm flipV="1">
            <a:off x="4331335" y="4794250"/>
            <a:ext cx="1067435" cy="56642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6103620" y="3680460"/>
            <a:ext cx="2649855" cy="71310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220345" y="810895"/>
            <a:ext cx="10476865" cy="1014730"/>
          </a:xfrm>
          <a:prstGeom prst="rect">
            <a:avLst/>
          </a:prstGeom>
          <a:noFill/>
        </p:spPr>
        <p:txBody>
          <a:bodyPr wrap="square" rtlCol="0" anchor="t">
            <a:spAutoFit/>
          </a:bodyPr>
          <a:p>
            <a:r>
              <a:rPr lang="zh-CN" altLang="en-US" sz="2000">
                <a:solidFill>
                  <a:schemeClr val="tx1"/>
                </a:solidFill>
                <a:effectLst>
                  <a:outerShdw blurRad="38100" dist="19050" dir="2700000" algn="tl" rotWithShape="0">
                    <a:schemeClr val="dk1">
                      <a:alpha val="40000"/>
                    </a:schemeClr>
                  </a:outerShdw>
                </a:effectLst>
              </a:rPr>
              <a:t> </a:t>
            </a:r>
            <a:r>
              <a:rPr lang="en-US" altLang="zh-CN" sz="2000">
                <a:solidFill>
                  <a:schemeClr val="tx1"/>
                </a:solidFill>
                <a:effectLst>
                  <a:outerShdw blurRad="38100" dist="19050" dir="2700000" algn="tl" rotWithShape="0">
                    <a:schemeClr val="dk1">
                      <a:alpha val="40000"/>
                    </a:schemeClr>
                  </a:outerShdw>
                </a:effectLst>
              </a:rPr>
              <a:t>2.2</a:t>
            </a:r>
            <a:r>
              <a:rPr lang="zh-CN" altLang="en-US" sz="2000">
                <a:solidFill>
                  <a:schemeClr val="tx1"/>
                </a:solidFill>
                <a:effectLst>
                  <a:outerShdw blurRad="38100" dist="19050" dir="2700000" algn="tl" rotWithShape="0">
                    <a:schemeClr val="dk1">
                      <a:alpha val="40000"/>
                    </a:schemeClr>
                  </a:outerShdw>
                </a:effectLst>
              </a:rPr>
              <a:t>、整机布局</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4.0-5.0t</a:t>
            </a:r>
            <a:r>
              <a:rPr lang="zh-CN" altLang="en-US" sz="2000">
                <a:effectLst>
                  <a:outerShdw blurRad="38100" dist="19050" dir="2700000" algn="tl" rotWithShape="0">
                    <a:schemeClr val="dk1">
                      <a:alpha val="40000"/>
                    </a:schemeClr>
                  </a:outerShdw>
                </a:effectLst>
                <a:sym typeface="+mn-ea"/>
              </a:rPr>
              <a:t>机型）</a:t>
            </a:r>
            <a:endParaRPr lang="zh-CN" altLang="en-US" sz="2000">
              <a:effectLst>
                <a:outerShdw blurRad="38100" dist="19050" dir="2700000" algn="tl" rotWithShape="0">
                  <a:schemeClr val="dk1">
                    <a:alpha val="40000"/>
                  </a:schemeClr>
                </a:outerShdw>
              </a:effectLst>
              <a:sym typeface="+mn-ea"/>
            </a:endParaRPr>
          </a:p>
          <a:p>
            <a:r>
              <a:rPr lang="zh-CN" altLang="en-US" sz="2000">
                <a:effectLst>
                  <a:outerShdw blurRad="38100" dist="19050" dir="2700000" algn="tl" rotWithShape="0">
                    <a:schemeClr val="dk1">
                      <a:alpha val="40000"/>
                    </a:schemeClr>
                  </a:outerShdw>
                </a:effectLst>
                <a:sym typeface="+mn-ea"/>
              </a:rPr>
              <a:t>Whole machine layout (E series </a:t>
            </a:r>
            <a:r>
              <a:rPr lang="en-US" altLang="zh-CN" sz="2000">
                <a:effectLst>
                  <a:outerShdw blurRad="38100" dist="19050" dir="2700000" algn="tl" rotWithShape="0">
                    <a:schemeClr val="dk1">
                      <a:alpha val="40000"/>
                    </a:schemeClr>
                  </a:outerShdw>
                </a:effectLst>
                <a:sym typeface="+mn-ea"/>
              </a:rPr>
              <a:t>4</a:t>
            </a:r>
            <a:r>
              <a:rPr lang="zh-CN" altLang="en-US" sz="2000">
                <a:effectLst>
                  <a:outerShdw blurRad="38100" dist="19050" dir="2700000" algn="tl" rotWithShape="0">
                    <a:schemeClr val="dk1">
                      <a:alpha val="40000"/>
                    </a:schemeClr>
                  </a:outerShdw>
                </a:effectLst>
                <a:sym typeface="+mn-ea"/>
              </a:rPr>
              <a:t>.0-</a:t>
            </a:r>
            <a:r>
              <a:rPr lang="en-US" altLang="zh-CN" sz="2000">
                <a:effectLst>
                  <a:outerShdw blurRad="38100" dist="19050" dir="2700000" algn="tl" rotWithShape="0">
                    <a:schemeClr val="dk1">
                      <a:alpha val="40000"/>
                    </a:schemeClr>
                  </a:outerShdw>
                </a:effectLst>
                <a:sym typeface="+mn-ea"/>
              </a:rPr>
              <a:t>5.0</a:t>
            </a:r>
            <a:r>
              <a:rPr lang="zh-CN" altLang="en-US" sz="2000">
                <a:effectLst>
                  <a:outerShdw blurRad="38100" dist="19050" dir="2700000" algn="tl" rotWithShape="0">
                    <a:schemeClr val="dk1">
                      <a:alpha val="40000"/>
                    </a:schemeClr>
                  </a:outerShdw>
                </a:effectLst>
                <a:sym typeface="+mn-ea"/>
              </a:rPr>
              <a:t>t models)</a:t>
            </a:r>
            <a:endParaRPr lang="zh-CN" altLang="en-US" sz="2000">
              <a:solidFill>
                <a:schemeClr val="tx1"/>
              </a:solidFill>
              <a:effectLst>
                <a:outerShdw blurRad="38100" dist="19050" dir="2700000" algn="tl" rotWithShape="0">
                  <a:schemeClr val="dk1">
                    <a:alpha val="40000"/>
                  </a:schemeClr>
                </a:outerShdw>
              </a:effectLst>
            </a:endParaRPr>
          </a:p>
          <a:p>
            <a:endParaRPr lang="zh-CN" altLang="en-US" sz="2000">
              <a:solidFill>
                <a:schemeClr val="tx1"/>
              </a:solidFill>
              <a:effectLst>
                <a:outerShdw blurRad="38100" dist="19050" dir="2700000" algn="tl" rotWithShape="0">
                  <a:schemeClr val="dk1">
                    <a:alpha val="40000"/>
                  </a:schemeClr>
                </a:outerShdw>
              </a:effectLst>
            </a:endParaRPr>
          </a:p>
        </p:txBody>
      </p:sp>
      <p:sp>
        <p:nvSpPr>
          <p:cNvPr id="4" name="标题 3"/>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二、整机液压系统介绍</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Complete hydraulic system</a:t>
            </a:r>
            <a:endPar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4097655" y="1486535"/>
            <a:ext cx="5065395" cy="5089525"/>
          </a:xfrm>
          <a:prstGeom prst="rect">
            <a:avLst/>
          </a:prstGeom>
        </p:spPr>
      </p:pic>
      <p:cxnSp>
        <p:nvCxnSpPr>
          <p:cNvPr id="10" name="直接箭头连接符 9"/>
          <p:cNvCxnSpPr>
            <a:stCxn id="9" idx="3"/>
          </p:cNvCxnSpPr>
          <p:nvPr/>
        </p:nvCxnSpPr>
        <p:spPr>
          <a:xfrm>
            <a:off x="3485515" y="2771140"/>
            <a:ext cx="1053465" cy="52070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5" idx="3"/>
          </p:cNvCxnSpPr>
          <p:nvPr/>
        </p:nvCxnSpPr>
        <p:spPr>
          <a:xfrm flipV="1">
            <a:off x="5262245" y="6117590"/>
            <a:ext cx="1554480" cy="27305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5980430" y="3291840"/>
            <a:ext cx="2023110" cy="44386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003540" y="3084830"/>
            <a:ext cx="3024505" cy="368300"/>
          </a:xfrm>
          <a:prstGeom prst="rect">
            <a:avLst/>
          </a:prstGeom>
          <a:noFill/>
        </p:spPr>
        <p:txBody>
          <a:bodyPr wrap="square" rtlCol="0">
            <a:spAutoFit/>
          </a:bodyPr>
          <a:p>
            <a:r>
              <a:rPr lang="zh-CN" altLang="en-US" b="1">
                <a:solidFill>
                  <a:schemeClr val="accent2"/>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zh-CN" altLang="en-US" b="1">
              <a:solidFill>
                <a:schemeClr val="accent2"/>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847090" y="2586990"/>
            <a:ext cx="2638425" cy="368300"/>
          </a:xfrm>
          <a:prstGeom prst="rect">
            <a:avLst/>
          </a:prstGeom>
          <a:noFill/>
        </p:spPr>
        <p:txBody>
          <a:bodyPr wrap="square" rtlCol="0">
            <a:spAutoFit/>
          </a:bodyPr>
          <a:p>
            <a:r>
              <a:rPr lang="en-US" altLang="zh-CN" b="1">
                <a:solidFill>
                  <a:schemeClr val="accent2"/>
                </a:solidFill>
                <a:effectLst/>
                <a:latin typeface="宋体" panose="02010600030101010101" pitchFamily="2" charset="-122"/>
                <a:ea typeface="宋体" panose="02010600030101010101" pitchFamily="2" charset="-122"/>
                <a:cs typeface="宋体" panose="02010600030101010101" pitchFamily="2" charset="-122"/>
                <a:sym typeface="+mn-ea"/>
              </a:rPr>
              <a:t>Mast hydraulic system</a:t>
            </a:r>
            <a:endParaRPr lang="en-US" altLang="zh-CN" b="1">
              <a:solidFill>
                <a:schemeClr val="accent2"/>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1" name="文本框 10"/>
          <p:cNvSpPr txBox="1"/>
          <p:nvPr/>
        </p:nvSpPr>
        <p:spPr>
          <a:xfrm>
            <a:off x="2226310" y="6207760"/>
            <a:ext cx="3090545" cy="368300"/>
          </a:xfrm>
          <a:prstGeom prst="rect">
            <a:avLst/>
          </a:prstGeom>
          <a:noFill/>
        </p:spPr>
        <p:txBody>
          <a:bodyPr wrap="square" rtlCol="0">
            <a:spAutoFit/>
          </a:bodyPr>
          <a:p>
            <a:r>
              <a:rPr lang="en-US" altLang="zh-CN" b="1">
                <a:solidFill>
                  <a:schemeClr val="accent2"/>
                </a:solidFill>
                <a:effectLst/>
                <a:latin typeface="宋体" panose="02010600030101010101" pitchFamily="2" charset="-122"/>
                <a:ea typeface="宋体" panose="02010600030101010101" pitchFamily="2" charset="-122"/>
                <a:cs typeface="宋体" panose="02010600030101010101" pitchFamily="2" charset="-122"/>
                <a:sym typeface="+mn-ea"/>
              </a:rPr>
              <a:t>Steering hydraulic system</a:t>
            </a:r>
            <a:endParaRPr lang="en-US" altLang="zh-CN" b="1">
              <a:solidFill>
                <a:schemeClr val="accent2"/>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229870" y="829945"/>
            <a:ext cx="10476865" cy="398780"/>
          </a:xfrm>
          <a:prstGeom prst="rect">
            <a:avLst/>
          </a:prstGeom>
          <a:noFill/>
        </p:spPr>
        <p:txBody>
          <a:bodyPr wrap="square" rtlCol="0" anchor="t">
            <a:spAutoFit/>
          </a:bodyPr>
          <a:p>
            <a:r>
              <a:rPr lang="zh-CN" altLang="en-US" sz="2000">
                <a:solidFill>
                  <a:schemeClr val="tx1"/>
                </a:solidFill>
                <a:effectLst>
                  <a:outerShdw blurRad="38100" dist="19050" dir="2700000" algn="tl" rotWithShape="0">
                    <a:schemeClr val="dk1">
                      <a:alpha val="40000"/>
                    </a:schemeClr>
                  </a:outerShdw>
                </a:effectLst>
              </a:rPr>
              <a:t> </a:t>
            </a:r>
            <a:r>
              <a:rPr lang="en-US" altLang="zh-CN" sz="2000">
                <a:solidFill>
                  <a:schemeClr val="tx1"/>
                </a:solidFill>
                <a:effectLst>
                  <a:outerShdw blurRad="38100" dist="19050" dir="2700000" algn="tl" rotWithShape="0">
                    <a:schemeClr val="dk1">
                      <a:alpha val="40000"/>
                    </a:schemeClr>
                  </a:outerShdw>
                </a:effectLst>
              </a:rPr>
              <a:t>2.3</a:t>
            </a:r>
            <a:r>
              <a:rPr lang="zh-CN" altLang="en-US" sz="2000">
                <a:solidFill>
                  <a:schemeClr val="tx1"/>
                </a:solidFill>
                <a:effectLst>
                  <a:outerShdw blurRad="38100" dist="19050" dir="2700000" algn="tl" rotWithShape="0">
                    <a:schemeClr val="dk1">
                      <a:alpha val="40000"/>
                    </a:schemeClr>
                  </a:outerShdw>
                </a:effectLst>
              </a:rPr>
              <a:t>、元件介绍</a:t>
            </a:r>
            <a:endParaRPr lang="zh-CN" altLang="en-US" sz="2000">
              <a:solidFill>
                <a:schemeClr val="tx1"/>
              </a:solidFill>
              <a:effectLst>
                <a:outerShdw blurRad="38100" dist="19050" dir="2700000" algn="tl" rotWithShape="0">
                  <a:schemeClr val="dk1">
                    <a:alpha val="40000"/>
                  </a:schemeClr>
                </a:outerShdw>
              </a:effectLst>
            </a:endParaRPr>
          </a:p>
        </p:txBody>
      </p:sp>
      <p:sp>
        <p:nvSpPr>
          <p:cNvPr id="4" name="标题 3"/>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二、整机液压系统介绍</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Complete hydraulic system</a:t>
            </a:r>
            <a:endPar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 name="表格 1"/>
          <p:cNvGraphicFramePr/>
          <p:nvPr/>
        </p:nvGraphicFramePr>
        <p:xfrm>
          <a:off x="229870" y="1228725"/>
          <a:ext cx="11873865" cy="5524500"/>
        </p:xfrm>
        <a:graphic>
          <a:graphicData uri="http://schemas.openxmlformats.org/drawingml/2006/table">
            <a:tbl>
              <a:tblPr firstRow="1" bandRow="1">
                <a:tableStyleId>{5C22544A-7EE6-4342-B048-85BDC9FD1C3A}</a:tableStyleId>
              </a:tblPr>
              <a:tblGrid>
                <a:gridCol w="1281430"/>
                <a:gridCol w="1405255"/>
                <a:gridCol w="1310640"/>
                <a:gridCol w="665480"/>
                <a:gridCol w="1470025"/>
                <a:gridCol w="588010"/>
                <a:gridCol w="739775"/>
                <a:gridCol w="792480"/>
                <a:gridCol w="957580"/>
                <a:gridCol w="2663190"/>
              </a:tblGrid>
              <a:tr h="365760">
                <a:tc rowSpan="2">
                  <a:txBody>
                    <a:bodyPr/>
                    <a:p>
                      <a:pPr algn="ctr">
                        <a:buNone/>
                      </a:pPr>
                      <a:r>
                        <a:rPr lang="zh-CN" altLang="en-US" sz="1600"/>
                        <a:t>Hydraulic components</a:t>
                      </a:r>
                      <a:endParaRPr lang="zh-CN" altLang="en-US" sz="1600"/>
                    </a:p>
                  </a:txBody>
                  <a:tcPr anchor="ctr" anchorCtr="0"/>
                </a:tc>
                <a:tc>
                  <a:txBody>
                    <a:bodyPr/>
                    <a:p>
                      <a:pPr algn="ctr">
                        <a:buNone/>
                      </a:pPr>
                      <a:endParaRPr lang="zh-CN" altLang="en-US"/>
                    </a:p>
                  </a:txBody>
                  <a:tcPr/>
                </a:tc>
                <a:tc gridSpan="7">
                  <a:txBody>
                    <a:bodyPr/>
                    <a:p>
                      <a:pPr algn="ctr">
                        <a:buNone/>
                      </a:pPr>
                      <a:r>
                        <a:rPr lang="en-US" altLang="zh-CN"/>
                        <a:t>P</a:t>
                      </a:r>
                      <a:r>
                        <a:rPr lang="zh-CN" altLang="en-US"/>
                        <a:t>arameter</a:t>
                      </a:r>
                      <a:endParaRPr lang="zh-CN" altLang="en-US"/>
                    </a:p>
                  </a:txBody>
                  <a:tcPr/>
                </a:tc>
                <a:tc hMerge="1">
                  <a:tcPr/>
                </a:tc>
                <a:tc hMerge="1">
                  <a:tcPr/>
                </a:tc>
                <a:tc hMerge="1">
                  <a:tcPr/>
                </a:tc>
                <a:tc hMerge="1">
                  <a:tcPr/>
                </a:tc>
                <a:tc hMerge="1">
                  <a:tcPr/>
                </a:tc>
                <a:tc hMerge="1">
                  <a:tcPr/>
                </a:tc>
                <a:tc rowSpan="2">
                  <a:txBody>
                    <a:bodyPr/>
                    <a:p>
                      <a:pPr algn="ctr">
                        <a:buNone/>
                      </a:pPr>
                      <a:r>
                        <a:rPr lang="zh-CN" altLang="en-US" sz="1600"/>
                        <a:t>Remarks</a:t>
                      </a:r>
                      <a:endParaRPr lang="zh-CN" altLang="en-US" sz="1600"/>
                    </a:p>
                  </a:txBody>
                  <a:tcPr anchor="ctr" anchorCtr="0"/>
                </a:tc>
              </a:tr>
              <a:tr h="452120">
                <a:tc vMerge="1">
                  <a:tcPr/>
                </a:tc>
                <a:tc>
                  <a:txBody>
                    <a:bodyPr/>
                    <a:p>
                      <a:pPr algn="ctr">
                        <a:buNone/>
                      </a:pPr>
                      <a:r>
                        <a:rPr lang="en-US" altLang="zh-CN" sz="1600"/>
                        <a:t>2.0-2.5T</a:t>
                      </a:r>
                      <a:endParaRPr lang="en-US" altLang="zh-CN" sz="1600"/>
                    </a:p>
                  </a:txBody>
                  <a:tcPr anchor="ctr" anchorCtr="0">
                    <a:solidFill>
                      <a:schemeClr val="accent1"/>
                    </a:solidFill>
                  </a:tcPr>
                </a:tc>
                <a:tc>
                  <a:txBody>
                    <a:bodyPr/>
                    <a:p>
                      <a:pPr algn="ctr">
                        <a:buNone/>
                      </a:pPr>
                      <a:r>
                        <a:rPr lang="en-US" altLang="zh-CN" sz="1600"/>
                        <a:t>3.0T</a:t>
                      </a:r>
                      <a:endParaRPr lang="en-US" altLang="zh-CN" sz="1600"/>
                    </a:p>
                  </a:txBody>
                  <a:tcPr anchor="ctr" anchorCtr="0">
                    <a:solidFill>
                      <a:schemeClr val="accent1"/>
                    </a:solidFill>
                  </a:tcPr>
                </a:tc>
                <a:tc>
                  <a:txBody>
                    <a:bodyPr/>
                    <a:p>
                      <a:pPr algn="ctr">
                        <a:buNone/>
                      </a:pPr>
                      <a:r>
                        <a:rPr lang="en-US" altLang="zh-CN" sz="1600"/>
                        <a:t>3.5T</a:t>
                      </a:r>
                      <a:endParaRPr lang="en-US" altLang="zh-CN" sz="1600"/>
                    </a:p>
                  </a:txBody>
                  <a:tcPr anchor="ctr" anchorCtr="0">
                    <a:solidFill>
                      <a:schemeClr val="accent1"/>
                    </a:solidFill>
                  </a:tcPr>
                </a:tc>
                <a:tc>
                  <a:txBody>
                    <a:bodyPr/>
                    <a:p>
                      <a:pPr algn="ctr">
                        <a:buNone/>
                      </a:pPr>
                      <a:r>
                        <a:rPr lang="en-US" altLang="zh-CN" sz="1600"/>
                        <a:t>3.8T</a:t>
                      </a:r>
                      <a:endParaRPr lang="en-US" altLang="zh-CN" sz="1600"/>
                    </a:p>
                  </a:txBody>
                  <a:tcPr anchor="ctr" anchorCtr="0">
                    <a:solidFill>
                      <a:schemeClr val="accent1"/>
                    </a:solidFill>
                  </a:tcPr>
                </a:tc>
                <a:tc>
                  <a:txBody>
                    <a:bodyPr/>
                    <a:p>
                      <a:pPr algn="ctr">
                        <a:buNone/>
                      </a:pPr>
                      <a:r>
                        <a:rPr lang="en-US" altLang="zh-CN" sz="1600"/>
                        <a:t>4.0T</a:t>
                      </a:r>
                      <a:endParaRPr lang="en-US" altLang="zh-CN" sz="1600"/>
                    </a:p>
                  </a:txBody>
                  <a:tcPr anchor="ctr" anchorCtr="0">
                    <a:solidFill>
                      <a:schemeClr val="accent1"/>
                    </a:solidFill>
                  </a:tcPr>
                </a:tc>
                <a:tc>
                  <a:txBody>
                    <a:bodyPr/>
                    <a:p>
                      <a:pPr algn="ctr">
                        <a:buNone/>
                      </a:pPr>
                      <a:r>
                        <a:rPr lang="en-US" altLang="zh-CN" sz="1600"/>
                        <a:t>4.5T</a:t>
                      </a:r>
                      <a:endParaRPr lang="en-US" altLang="zh-CN" sz="1600"/>
                    </a:p>
                  </a:txBody>
                  <a:tcPr anchor="ctr" anchorCtr="0">
                    <a:solidFill>
                      <a:schemeClr val="accent1"/>
                    </a:solidFill>
                  </a:tcPr>
                </a:tc>
                <a:tc>
                  <a:txBody>
                    <a:bodyPr/>
                    <a:p>
                      <a:pPr algn="ctr">
                        <a:buNone/>
                      </a:pPr>
                      <a:r>
                        <a:rPr lang="en-US" altLang="zh-CN" sz="1600"/>
                        <a:t>5.0LT</a:t>
                      </a:r>
                      <a:endParaRPr lang="en-US" altLang="zh-CN" sz="1600"/>
                    </a:p>
                  </a:txBody>
                  <a:tcPr anchor="ctr" anchorCtr="0">
                    <a:solidFill>
                      <a:schemeClr val="accent1"/>
                    </a:solidFill>
                  </a:tcPr>
                </a:tc>
                <a:tc>
                  <a:txBody>
                    <a:bodyPr/>
                    <a:p>
                      <a:pPr algn="ctr">
                        <a:buNone/>
                      </a:pPr>
                      <a:r>
                        <a:rPr lang="en-US" altLang="zh-CN" sz="1600"/>
                        <a:t>5.0T</a:t>
                      </a:r>
                      <a:endParaRPr lang="en-US" altLang="zh-CN" sz="1600"/>
                    </a:p>
                  </a:txBody>
                  <a:tcPr anchor="ctr" anchorCtr="0">
                    <a:solidFill>
                      <a:schemeClr val="accent1"/>
                    </a:solidFill>
                  </a:tcPr>
                </a:tc>
                <a:tc vMerge="1">
                  <a:tcPr/>
                </a:tc>
              </a:tr>
              <a:tr h="518160">
                <a:tc>
                  <a:txBody>
                    <a:bodyPr/>
                    <a:p>
                      <a:pPr>
                        <a:buNone/>
                      </a:pPr>
                      <a:r>
                        <a:rPr lang="zh-CN" altLang="en-US" sz="1400"/>
                        <a:t>齿轮泵  </a:t>
                      </a:r>
                      <a:r>
                        <a:rPr lang="en-US" altLang="zh-CN" sz="1400"/>
                        <a:t>PUMP</a:t>
                      </a:r>
                      <a:endParaRPr lang="en-US" altLang="zh-CN" sz="1400"/>
                    </a:p>
                  </a:txBody>
                  <a:tcPr/>
                </a:tc>
                <a:tc>
                  <a:txBody>
                    <a:bodyPr/>
                    <a:p>
                      <a:pPr algn="ctr">
                        <a:buNone/>
                      </a:pPr>
                      <a:r>
                        <a:rPr lang="en-US" altLang="zh-CN" sz="1400">
                          <a:sym typeface="+mn-ea"/>
                        </a:rPr>
                        <a:t>23mL/r</a:t>
                      </a:r>
                      <a:endParaRPr lang="en-US" altLang="zh-CN" sz="1400">
                        <a:sym typeface="+mn-ea"/>
                      </a:endParaRPr>
                    </a:p>
                  </a:txBody>
                  <a:tcPr/>
                </a:tc>
                <a:tc gridSpan="2">
                  <a:txBody>
                    <a:bodyPr/>
                    <a:p>
                      <a:pPr algn="ctr">
                        <a:buNone/>
                      </a:pPr>
                      <a:r>
                        <a:rPr lang="en-US" altLang="zh-CN" sz="1400"/>
                        <a:t>23mL/r</a:t>
                      </a:r>
                      <a:endParaRPr lang="en-US" altLang="zh-CN" sz="1400"/>
                    </a:p>
                  </a:txBody>
                  <a:tcPr/>
                </a:tc>
                <a:tc hMerge="1">
                  <a:tcPr/>
                </a:tc>
                <a:tc>
                  <a:txBody>
                    <a:bodyPr/>
                    <a:p>
                      <a:pPr algn="ctr">
                        <a:buNone/>
                      </a:pPr>
                      <a:r>
                        <a:rPr lang="en-US" altLang="zh-CN" sz="1400"/>
                        <a:t>25mL/r</a:t>
                      </a:r>
                      <a:endParaRPr lang="en-US" altLang="zh-CN" sz="1400"/>
                    </a:p>
                  </a:txBody>
                  <a:tcPr/>
                </a:tc>
                <a:tc gridSpan="4">
                  <a:txBody>
                    <a:bodyPr/>
                    <a:p>
                      <a:pPr algn="ctr">
                        <a:buNone/>
                      </a:pPr>
                      <a:r>
                        <a:rPr lang="en-US" altLang="zh-CN" sz="1400">
                          <a:sym typeface="+mn-ea"/>
                        </a:rPr>
                        <a:t>45mL/r</a:t>
                      </a:r>
                      <a:endParaRPr lang="en-US" altLang="zh-CN" sz="1400">
                        <a:sym typeface="+mn-ea"/>
                      </a:endParaRPr>
                    </a:p>
                  </a:txBody>
                  <a:tcPr/>
                </a:tc>
                <a:tc hMerge="1">
                  <a:tcPr/>
                </a:tc>
                <a:tc hMerge="1">
                  <a:tcPr/>
                </a:tc>
                <a:tc hMerge="1">
                  <a:tcPr/>
                </a:tc>
                <a:tc>
                  <a:txBody>
                    <a:bodyPr/>
                    <a:p>
                      <a:pPr>
                        <a:buNone/>
                      </a:pPr>
                      <a:r>
                        <a:rPr lang="zh-CN" altLang="en-US" sz="1400" b="0"/>
                        <a:t>Used to provide high-pressure oil to hydraulic systems</a:t>
                      </a:r>
                      <a:endParaRPr lang="zh-CN" altLang="en-US" sz="1400" b="0"/>
                    </a:p>
                  </a:txBody>
                  <a:tcPr/>
                </a:tc>
              </a:tr>
              <a:tr h="1158240">
                <a:tc>
                  <a:txBody>
                    <a:bodyPr/>
                    <a:p>
                      <a:pPr>
                        <a:buNone/>
                      </a:pPr>
                      <a:r>
                        <a:rPr lang="zh-CN" altLang="en-US" sz="1400"/>
                        <a:t>多路换向阀</a:t>
                      </a:r>
                      <a:endParaRPr lang="zh-CN" altLang="en-US" sz="1400"/>
                    </a:p>
                    <a:p>
                      <a:pPr>
                        <a:buNone/>
                      </a:pPr>
                      <a:r>
                        <a:rPr lang="zh-CN" altLang="en-US" sz="1400"/>
                        <a:t>Multi way directional valve</a:t>
                      </a:r>
                      <a:endParaRPr lang="zh-CN" altLang="en-US" sz="1400"/>
                    </a:p>
                  </a:txBody>
                  <a:tcPr/>
                </a:tc>
                <a:tc gridSpan="2">
                  <a:txBody>
                    <a:bodyPr/>
                    <a:p>
                      <a:pPr algn="ctr">
                        <a:buNone/>
                      </a:pPr>
                      <a:r>
                        <a:rPr lang="en-US" altLang="zh-CN" sz="1400">
                          <a:sym typeface="+mn-ea"/>
                        </a:rPr>
                        <a:t>Pressure</a:t>
                      </a:r>
                      <a:endParaRPr lang="en-US" altLang="zh-CN" sz="1400"/>
                    </a:p>
                    <a:p>
                      <a:pPr algn="ctr">
                        <a:buNone/>
                      </a:pPr>
                      <a:r>
                        <a:rPr lang="en-US" altLang="zh-CN" sz="1400">
                          <a:sym typeface="+mn-ea"/>
                        </a:rPr>
                        <a:t>18MPa</a:t>
                      </a:r>
                      <a:endParaRPr lang="en-US" altLang="zh-CN" sz="1400"/>
                    </a:p>
                    <a:p>
                      <a:pPr algn="ctr">
                        <a:buNone/>
                      </a:pPr>
                      <a:r>
                        <a:rPr lang="en-US" altLang="zh-CN" sz="1400">
                          <a:sym typeface="+mn-ea"/>
                        </a:rPr>
                        <a:t>Flow rate</a:t>
                      </a:r>
                      <a:endParaRPr lang="en-US" altLang="zh-CN" sz="1400"/>
                    </a:p>
                    <a:p>
                      <a:pPr algn="ctr">
                        <a:buNone/>
                      </a:pPr>
                      <a:r>
                        <a:rPr lang="en-US" altLang="zh-CN" sz="1400">
                          <a:sym typeface="+mn-ea"/>
                        </a:rPr>
                        <a:t>75L/min</a:t>
                      </a:r>
                      <a:endParaRPr lang="en-US" altLang="zh-CN" sz="1400">
                        <a:sym typeface="+mn-ea"/>
                      </a:endParaRPr>
                    </a:p>
                  </a:txBody>
                  <a:tcPr/>
                </a:tc>
                <a:tc hMerge="1">
                  <a:tcPr/>
                </a:tc>
                <a:tc gridSpan="2">
                  <a:txBody>
                    <a:bodyPr/>
                    <a:p>
                      <a:pPr algn="ctr">
                        <a:buNone/>
                      </a:pPr>
                      <a:r>
                        <a:rPr lang="en-US" altLang="zh-CN" sz="1400">
                          <a:sym typeface="+mn-ea"/>
                        </a:rPr>
                        <a:t>Pressure</a:t>
                      </a:r>
                      <a:endParaRPr lang="en-US" altLang="zh-CN" sz="1400">
                        <a:sym typeface="+mn-ea"/>
                      </a:endParaRPr>
                    </a:p>
                    <a:p>
                      <a:pPr algn="ctr">
                        <a:buNone/>
                      </a:pPr>
                      <a:r>
                        <a:rPr lang="en-US" altLang="zh-CN" sz="1400">
                          <a:sym typeface="+mn-ea"/>
                        </a:rPr>
                        <a:t>20.5MPa</a:t>
                      </a:r>
                      <a:endParaRPr lang="en-US" altLang="zh-CN" sz="1400">
                        <a:sym typeface="+mn-ea"/>
                      </a:endParaRPr>
                    </a:p>
                    <a:p>
                      <a:pPr algn="ctr">
                        <a:buNone/>
                      </a:pPr>
                      <a:r>
                        <a:rPr lang="en-US" altLang="zh-CN" sz="1400">
                          <a:sym typeface="+mn-ea"/>
                        </a:rPr>
                        <a:t>Flow rate</a:t>
                      </a:r>
                      <a:endParaRPr lang="en-US" altLang="zh-CN" sz="1400">
                        <a:sym typeface="+mn-ea"/>
                      </a:endParaRPr>
                    </a:p>
                    <a:p>
                      <a:pPr algn="ctr">
                        <a:buNone/>
                      </a:pPr>
                      <a:r>
                        <a:rPr lang="en-US" altLang="zh-CN" sz="1400">
                          <a:sym typeface="+mn-ea"/>
                        </a:rPr>
                        <a:t>75L/min</a:t>
                      </a:r>
                      <a:endParaRPr lang="en-US" altLang="zh-CN" sz="1400">
                        <a:sym typeface="+mn-ea"/>
                      </a:endParaRPr>
                    </a:p>
                  </a:txBody>
                  <a:tcPr/>
                </a:tc>
                <a:tc hMerge="1">
                  <a:tcPr/>
                </a:tc>
                <a:tc gridSpan="4">
                  <a:txBody>
                    <a:bodyPr/>
                    <a:p>
                      <a:pPr algn="ctr">
                        <a:buNone/>
                      </a:pPr>
                      <a:r>
                        <a:rPr lang="en-US" altLang="zh-CN" sz="1400">
                          <a:sym typeface="+mn-ea"/>
                        </a:rPr>
                        <a:t>Pressure</a:t>
                      </a:r>
                      <a:endParaRPr lang="en-US" altLang="zh-CN" sz="1400">
                        <a:sym typeface="+mn-ea"/>
                      </a:endParaRPr>
                    </a:p>
                    <a:p>
                      <a:pPr algn="ctr">
                        <a:buNone/>
                      </a:pPr>
                      <a:r>
                        <a:rPr lang="en-US" altLang="zh-CN" sz="1400">
                          <a:sym typeface="+mn-ea"/>
                        </a:rPr>
                        <a:t>19.5MPa</a:t>
                      </a:r>
                      <a:endParaRPr lang="en-US" altLang="zh-CN" sz="1400">
                        <a:sym typeface="+mn-ea"/>
                      </a:endParaRPr>
                    </a:p>
                    <a:p>
                      <a:pPr algn="ctr">
                        <a:buNone/>
                      </a:pPr>
                      <a:r>
                        <a:rPr lang="en-US" altLang="zh-CN" sz="1400">
                          <a:sym typeface="+mn-ea"/>
                        </a:rPr>
                        <a:t>Flow rate</a:t>
                      </a:r>
                      <a:endParaRPr lang="en-US" altLang="zh-CN" sz="1400">
                        <a:sym typeface="+mn-ea"/>
                      </a:endParaRPr>
                    </a:p>
                    <a:p>
                      <a:pPr algn="ctr">
                        <a:buNone/>
                      </a:pPr>
                      <a:r>
                        <a:rPr lang="en-US" altLang="zh-CN" sz="1400"/>
                        <a:t>160L/min</a:t>
                      </a:r>
                      <a:endParaRPr lang="en-US" altLang="zh-CN" sz="1400"/>
                    </a:p>
                  </a:txBody>
                  <a:tcPr/>
                </a:tc>
                <a:tc hMerge="1">
                  <a:tcPr/>
                </a:tc>
                <a:tc hMerge="1">
                  <a:tcPr/>
                </a:tc>
                <a:tc hMerge="1">
                  <a:tcPr/>
                </a:tc>
                <a:tc>
                  <a:txBody>
                    <a:bodyPr/>
                    <a:p>
                      <a:pPr>
                        <a:buNone/>
                      </a:pPr>
                      <a:r>
                        <a:rPr lang="zh-CN" altLang="en-US" sz="1400"/>
                        <a:t>The manual control valve and distribution valve have four working pairs, which are used to control the direction and speed of movement of each oil cylinder</a:t>
                      </a:r>
                      <a:endParaRPr lang="zh-CN" altLang="en-US" sz="1400"/>
                    </a:p>
                  </a:txBody>
                  <a:tcPr/>
                </a:tc>
              </a:tr>
              <a:tr h="783590">
                <a:tc>
                  <a:txBody>
                    <a:bodyPr/>
                    <a:p>
                      <a:pPr>
                        <a:buNone/>
                      </a:pPr>
                      <a:r>
                        <a:rPr lang="zh-CN" altLang="en-US" sz="1400"/>
                        <a:t>转向器</a:t>
                      </a:r>
                      <a:r>
                        <a:rPr lang="zh-CN" altLang="en-US" sz="1400">
                          <a:latin typeface="+mn-ea"/>
                        </a:rPr>
                        <a:t> </a:t>
                      </a:r>
                      <a:r>
                        <a:rPr lang="en-US" altLang="zh-CN" sz="1400">
                          <a:latin typeface="+mn-ea"/>
                        </a:rPr>
                        <a:t>S</a:t>
                      </a:r>
                      <a:r>
                        <a:rPr lang="zh-CN" altLang="en-US" sz="1400">
                          <a:latin typeface="+mn-ea"/>
                        </a:rPr>
                        <a:t>teering gear</a:t>
                      </a:r>
                      <a:endParaRPr lang="zh-CN" altLang="en-US" sz="1400">
                        <a:latin typeface="+mn-ea"/>
                      </a:endParaRPr>
                    </a:p>
                  </a:txBody>
                  <a:tcPr/>
                </a:tc>
                <a:tc gridSpan="4">
                  <a:txBody>
                    <a:bodyPr/>
                    <a:p>
                      <a:pPr algn="ctr">
                        <a:buNone/>
                      </a:pPr>
                      <a:r>
                        <a:rPr lang="en-US" altLang="zh-CN" sz="1400"/>
                        <a:t>Sept volume</a:t>
                      </a:r>
                      <a:endParaRPr lang="en-US" altLang="zh-CN" sz="1400"/>
                    </a:p>
                    <a:p>
                      <a:pPr algn="ctr">
                        <a:buNone/>
                      </a:pPr>
                      <a:r>
                        <a:rPr lang="en-US" altLang="zh-CN" sz="1400"/>
                        <a:t>100mL/r</a:t>
                      </a:r>
                      <a:endParaRPr lang="en-US" altLang="zh-CN" sz="1400"/>
                    </a:p>
                  </a:txBody>
                  <a:tcPr/>
                </a:tc>
                <a:tc hMerge="1">
                  <a:tcPr/>
                </a:tc>
                <a:tc hMerge="1">
                  <a:tcPr/>
                </a:tc>
                <a:tc hMerge="1">
                  <a:tcPr/>
                </a:tc>
                <a:tc gridSpan="4">
                  <a:txBody>
                    <a:bodyPr/>
                    <a:p>
                      <a:pPr algn="ctr">
                        <a:buNone/>
                      </a:pPr>
                      <a:r>
                        <a:rPr lang="en-US" altLang="zh-CN" sz="1400">
                          <a:sym typeface="+mn-ea"/>
                        </a:rPr>
                        <a:t>Sept volume</a:t>
                      </a:r>
                      <a:endParaRPr lang="en-US" altLang="zh-CN" sz="1400">
                        <a:sym typeface="+mn-ea"/>
                      </a:endParaRPr>
                    </a:p>
                    <a:p>
                      <a:pPr algn="ctr">
                        <a:buNone/>
                      </a:pPr>
                      <a:r>
                        <a:rPr lang="en-US" altLang="zh-CN" sz="1400">
                          <a:sym typeface="+mn-ea"/>
                        </a:rPr>
                        <a:t>200mL/r</a:t>
                      </a:r>
                      <a:endParaRPr lang="en-US" altLang="zh-CN" sz="1400">
                        <a:sym typeface="+mn-ea"/>
                      </a:endParaRPr>
                    </a:p>
                  </a:txBody>
                  <a:tcPr/>
                </a:tc>
                <a:tc hMerge="1">
                  <a:tcPr/>
                </a:tc>
                <a:tc hMerge="1">
                  <a:tcPr/>
                </a:tc>
                <a:tc hMerge="1">
                  <a:tcPr/>
                </a:tc>
                <a:tc>
                  <a:txBody>
                    <a:bodyPr/>
                    <a:p>
                      <a:pPr>
                        <a:buNone/>
                      </a:pPr>
                      <a:r>
                        <a:rPr lang="zh-CN" altLang="en-US" sz="1400"/>
                        <a:t>Used to control the movement of the rear axle steering cylinder and achieve vehicle steering operation</a:t>
                      </a:r>
                      <a:endParaRPr lang="zh-CN" altLang="en-US" sz="1400"/>
                    </a:p>
                  </a:txBody>
                  <a:tcPr/>
                </a:tc>
              </a:tr>
              <a:tr h="731520">
                <a:tc>
                  <a:txBody>
                    <a:bodyPr/>
                    <a:p>
                      <a:pPr>
                        <a:buNone/>
                      </a:pPr>
                      <a:r>
                        <a:rPr lang="zh-CN" altLang="en-US" sz="1400"/>
                        <a:t>起升油缸</a:t>
                      </a:r>
                      <a:r>
                        <a:rPr lang="en-US" altLang="zh-CN" sz="1400">
                          <a:latin typeface="+mn-ea"/>
                        </a:rPr>
                        <a:t>L</a:t>
                      </a:r>
                      <a:r>
                        <a:rPr lang="zh-CN" altLang="en-US" sz="1400">
                          <a:latin typeface="+mn-ea"/>
                        </a:rPr>
                        <a:t>ifting cylinder</a:t>
                      </a:r>
                      <a:endParaRPr lang="zh-CN" altLang="en-US" sz="1400">
                        <a:latin typeface="+mn-ea"/>
                      </a:endParaRPr>
                    </a:p>
                  </a:txBody>
                  <a:tcPr/>
                </a:tc>
                <a:tc>
                  <a:txBody>
                    <a:bodyPr/>
                    <a:p>
                      <a:pPr algn="ctr">
                        <a:buNone/>
                      </a:pPr>
                      <a:r>
                        <a:rPr lang="en-US" altLang="zh-CN" sz="1400">
                          <a:sym typeface="+mn-ea"/>
                        </a:rPr>
                        <a:t>φ50</a:t>
                      </a:r>
                      <a:r>
                        <a:rPr lang="zh-CN" altLang="en-US" sz="1400">
                          <a:sym typeface="+mn-ea"/>
                        </a:rPr>
                        <a:t>×</a:t>
                      </a:r>
                      <a:r>
                        <a:rPr lang="en-US" altLang="zh-CN" sz="1400">
                          <a:sym typeface="+mn-ea"/>
                        </a:rPr>
                        <a:t>φ40</a:t>
                      </a:r>
                      <a:r>
                        <a:rPr lang="zh-CN" altLang="en-US" sz="1400">
                          <a:sym typeface="+mn-ea"/>
                        </a:rPr>
                        <a:t>×</a:t>
                      </a:r>
                      <a:r>
                        <a:rPr lang="en-US" altLang="zh-CN" sz="1400">
                          <a:sym typeface="+mn-ea"/>
                        </a:rPr>
                        <a:t>1495</a:t>
                      </a:r>
                      <a:endParaRPr lang="en-US" altLang="zh-CN" sz="1400">
                        <a:sym typeface="+mn-ea"/>
                      </a:endParaRPr>
                    </a:p>
                  </a:txBody>
                  <a:tcPr/>
                </a:tc>
                <a:tc gridSpan="2">
                  <a:txBody>
                    <a:bodyPr/>
                    <a:p>
                      <a:pPr algn="ctr">
                        <a:buNone/>
                      </a:pPr>
                      <a:r>
                        <a:rPr lang="en-US" altLang="zh-CN" sz="1400">
                          <a:sym typeface="+mn-ea"/>
                        </a:rPr>
                        <a:t>φ56</a:t>
                      </a:r>
                      <a:r>
                        <a:rPr lang="zh-CN" altLang="en-US" sz="1400">
                          <a:sym typeface="+mn-ea"/>
                        </a:rPr>
                        <a:t>×</a:t>
                      </a:r>
                      <a:r>
                        <a:rPr lang="en-US" altLang="zh-CN" sz="1400">
                          <a:sym typeface="+mn-ea"/>
                        </a:rPr>
                        <a:t>φ45</a:t>
                      </a:r>
                      <a:r>
                        <a:rPr lang="zh-CN" altLang="en-US" sz="1400">
                          <a:sym typeface="+mn-ea"/>
                        </a:rPr>
                        <a:t>×</a:t>
                      </a:r>
                      <a:r>
                        <a:rPr lang="en-US" altLang="zh-CN" sz="1400">
                          <a:sym typeface="+mn-ea"/>
                        </a:rPr>
                        <a:t>1495</a:t>
                      </a:r>
                      <a:endParaRPr lang="en-US" altLang="zh-CN" sz="1400">
                        <a:sym typeface="+mn-ea"/>
                      </a:endParaRPr>
                    </a:p>
                  </a:txBody>
                  <a:tcPr/>
                </a:tc>
                <a:tc hMerge="1">
                  <a:tcPr/>
                </a:tc>
                <a:tc>
                  <a:txBody>
                    <a:bodyPr/>
                    <a:p>
                      <a:pPr algn="ctr">
                        <a:buNone/>
                      </a:pPr>
                      <a:r>
                        <a:rPr lang="en-US" altLang="zh-CN" sz="1400">
                          <a:sym typeface="+mn-ea"/>
                        </a:rPr>
                        <a:t>φ60</a:t>
                      </a:r>
                      <a:r>
                        <a:rPr lang="zh-CN" altLang="en-US" sz="1400">
                          <a:sym typeface="+mn-ea"/>
                        </a:rPr>
                        <a:t>×</a:t>
                      </a:r>
                      <a:r>
                        <a:rPr lang="en-US" altLang="zh-CN" sz="1400">
                          <a:sym typeface="+mn-ea"/>
                        </a:rPr>
                        <a:t>φ45</a:t>
                      </a:r>
                      <a:r>
                        <a:rPr lang="zh-CN" altLang="en-US" sz="1400">
                          <a:sym typeface="+mn-ea"/>
                        </a:rPr>
                        <a:t>×</a:t>
                      </a:r>
                      <a:r>
                        <a:rPr lang="en-US" altLang="zh-CN" sz="1400">
                          <a:sym typeface="+mn-ea"/>
                        </a:rPr>
                        <a:t>1495</a:t>
                      </a:r>
                      <a:endParaRPr lang="en-US" altLang="zh-CN" sz="1400">
                        <a:sym typeface="+mn-ea"/>
                      </a:endParaRPr>
                    </a:p>
                  </a:txBody>
                  <a:tcPr/>
                </a:tc>
                <a:tc gridSpan="4">
                  <a:txBody>
                    <a:bodyPr/>
                    <a:p>
                      <a:pPr algn="ctr">
                        <a:buNone/>
                      </a:pPr>
                      <a:r>
                        <a:rPr lang="zh-CN" altLang="en-US" sz="1400"/>
                        <a:t>Cylinder diameter, rod diameter, stroke</a:t>
                      </a:r>
                      <a:endParaRPr lang="zh-CN" altLang="en-US" sz="1400"/>
                    </a:p>
                    <a:p>
                      <a:pPr algn="ctr">
                        <a:buNone/>
                      </a:pPr>
                      <a:r>
                        <a:rPr lang="en-US" altLang="zh-CN" sz="1400">
                          <a:sym typeface="+mn-ea"/>
                        </a:rPr>
                        <a:t>φ70</a:t>
                      </a:r>
                      <a:r>
                        <a:rPr lang="zh-CN" altLang="en-US" sz="1400">
                          <a:sym typeface="+mn-ea"/>
                        </a:rPr>
                        <a:t>×</a:t>
                      </a:r>
                      <a:r>
                        <a:rPr lang="en-US" altLang="zh-CN" sz="1400">
                          <a:sym typeface="+mn-ea"/>
                        </a:rPr>
                        <a:t>φ50</a:t>
                      </a:r>
                      <a:r>
                        <a:rPr lang="zh-CN" altLang="en-US" sz="1400">
                          <a:sym typeface="+mn-ea"/>
                        </a:rPr>
                        <a:t>×</a:t>
                      </a:r>
                      <a:r>
                        <a:rPr lang="en-US" altLang="zh-CN" sz="1400">
                          <a:sym typeface="+mn-ea"/>
                        </a:rPr>
                        <a:t>1495</a:t>
                      </a:r>
                      <a:endParaRPr lang="en-US" altLang="zh-CN" sz="1400">
                        <a:sym typeface="+mn-ea"/>
                      </a:endParaRPr>
                    </a:p>
                  </a:txBody>
                  <a:tcPr/>
                </a:tc>
                <a:tc hMerge="1">
                  <a:tcPr/>
                </a:tc>
                <a:tc hMerge="1">
                  <a:tcPr/>
                </a:tc>
                <a:tc hMerge="1">
                  <a:tcPr/>
                </a:tc>
                <a:tc>
                  <a:txBody>
                    <a:bodyPr/>
                    <a:p>
                      <a:pPr>
                        <a:buNone/>
                      </a:pPr>
                      <a:r>
                        <a:rPr lang="zh-CN" altLang="en-US" sz="1400"/>
                        <a:t>Support the lifting movement of the entire fork</a:t>
                      </a:r>
                      <a:endParaRPr lang="zh-CN" altLang="en-US" sz="1400"/>
                    </a:p>
                  </a:txBody>
                  <a:tcPr/>
                </a:tc>
              </a:tr>
              <a:tr h="731520">
                <a:tc>
                  <a:txBody>
                    <a:bodyPr/>
                    <a:p>
                      <a:pPr>
                        <a:buNone/>
                      </a:pPr>
                      <a:r>
                        <a:rPr lang="zh-CN" altLang="en-US" sz="1400"/>
                        <a:t>倾斜油缸 </a:t>
                      </a:r>
                      <a:endParaRPr lang="zh-CN" altLang="en-US" sz="1400"/>
                    </a:p>
                    <a:p>
                      <a:pPr>
                        <a:buNone/>
                      </a:pPr>
                      <a:r>
                        <a:rPr lang="zh-CN" altLang="en-US" sz="1400">
                          <a:latin typeface="+mn-ea"/>
                          <a:sym typeface="+mn-ea"/>
                        </a:rPr>
                        <a:t>Tilt cylinder</a:t>
                      </a:r>
                      <a:endParaRPr lang="zh-CN" altLang="en-US" sz="1400">
                        <a:latin typeface="+mn-ea"/>
                        <a:sym typeface="+mn-ea"/>
                      </a:endParaRPr>
                    </a:p>
                  </a:txBody>
                  <a:tcPr/>
                </a:tc>
                <a:tc>
                  <a:txBody>
                    <a:bodyPr/>
                    <a:p>
                      <a:pPr algn="l">
                        <a:buNone/>
                      </a:pPr>
                      <a:r>
                        <a:rPr lang="en-US" altLang="zh-CN" sz="1400">
                          <a:sym typeface="+mn-ea"/>
                        </a:rPr>
                        <a:t>φ70</a:t>
                      </a:r>
                      <a:r>
                        <a:rPr lang="zh-CN" altLang="en-US" sz="1400">
                          <a:sym typeface="+mn-ea"/>
                        </a:rPr>
                        <a:t>×</a:t>
                      </a:r>
                      <a:r>
                        <a:rPr lang="en-US" altLang="zh-CN" sz="1400">
                          <a:sym typeface="+mn-ea"/>
                        </a:rPr>
                        <a:t>φ32</a:t>
                      </a:r>
                      <a:r>
                        <a:rPr lang="zh-CN" altLang="en-US" sz="1400">
                          <a:sym typeface="+mn-ea"/>
                        </a:rPr>
                        <a:t>×</a:t>
                      </a:r>
                      <a:r>
                        <a:rPr lang="en-US" sz="1400">
                          <a:sym typeface="+mn-ea"/>
                        </a:rPr>
                        <a:t>168</a:t>
                      </a:r>
                      <a:endParaRPr lang="en-US" altLang="en-US" sz="1400">
                        <a:sym typeface="+mn-ea"/>
                      </a:endParaRPr>
                    </a:p>
                  </a:txBody>
                  <a:tcPr/>
                </a:tc>
                <a:tc>
                  <a:txBody>
                    <a:bodyPr/>
                    <a:p>
                      <a:pPr algn="l">
                        <a:buNone/>
                      </a:pPr>
                      <a:r>
                        <a:rPr lang="en-US" altLang="zh-CN" sz="1400">
                          <a:sym typeface="+mn-ea"/>
                        </a:rPr>
                        <a:t>φ70</a:t>
                      </a:r>
                      <a:r>
                        <a:rPr lang="zh-CN" altLang="en-US" sz="1400">
                          <a:sym typeface="+mn-ea"/>
                        </a:rPr>
                        <a:t>×</a:t>
                      </a:r>
                      <a:r>
                        <a:rPr lang="en-US" altLang="zh-CN" sz="1400">
                          <a:sym typeface="+mn-ea"/>
                        </a:rPr>
                        <a:t>φ32</a:t>
                      </a:r>
                      <a:r>
                        <a:rPr lang="zh-CN" altLang="en-US" sz="1400">
                          <a:sym typeface="+mn-ea"/>
                        </a:rPr>
                        <a:t>×</a:t>
                      </a:r>
                      <a:r>
                        <a:rPr lang="en-US" sz="1400">
                          <a:sym typeface="+mn-ea"/>
                        </a:rPr>
                        <a:t>168</a:t>
                      </a:r>
                      <a:endParaRPr lang="en-US" sz="1400">
                        <a:sym typeface="+mn-ea"/>
                      </a:endParaRPr>
                    </a:p>
                  </a:txBody>
                  <a:tcPr/>
                </a:tc>
                <a:tc gridSpan="2">
                  <a:txBody>
                    <a:bodyPr/>
                    <a:p>
                      <a:pPr algn="ctr">
                        <a:buNone/>
                      </a:pPr>
                      <a:r>
                        <a:rPr lang="en-US" altLang="zh-CN" sz="1400">
                          <a:sym typeface="+mn-ea"/>
                        </a:rPr>
                        <a:t>φ80</a:t>
                      </a:r>
                      <a:r>
                        <a:rPr lang="zh-CN" altLang="en-US" sz="1400">
                          <a:sym typeface="+mn-ea"/>
                        </a:rPr>
                        <a:t>×</a:t>
                      </a:r>
                      <a:r>
                        <a:rPr lang="en-US" altLang="zh-CN" sz="1400">
                          <a:sym typeface="+mn-ea"/>
                        </a:rPr>
                        <a:t>φ35</a:t>
                      </a:r>
                      <a:r>
                        <a:rPr lang="zh-CN" altLang="en-US" sz="1400">
                          <a:sym typeface="+mn-ea"/>
                        </a:rPr>
                        <a:t>×</a:t>
                      </a:r>
                      <a:r>
                        <a:rPr lang="en-US" sz="1400">
                          <a:sym typeface="+mn-ea"/>
                        </a:rPr>
                        <a:t>168</a:t>
                      </a:r>
                      <a:endParaRPr lang="zh-CN" altLang="en-US" sz="1400">
                        <a:sym typeface="+mn-ea"/>
                      </a:endParaRPr>
                    </a:p>
                  </a:txBody>
                  <a:tcPr/>
                </a:tc>
                <a:tc hMerge="1">
                  <a:tcPr/>
                </a:tc>
                <a:tc gridSpan="4">
                  <a:txBody>
                    <a:bodyPr/>
                    <a:p>
                      <a:pPr algn="ctr">
                        <a:buNone/>
                      </a:pPr>
                      <a:r>
                        <a:rPr lang="zh-CN" altLang="en-US" sz="1400">
                          <a:sym typeface="+mn-ea"/>
                        </a:rPr>
                        <a:t>Cylinder diameter, rod diameter, stroke</a:t>
                      </a:r>
                      <a:endParaRPr lang="zh-CN" altLang="en-US" sz="1400">
                        <a:sym typeface="+mn-ea"/>
                      </a:endParaRPr>
                    </a:p>
                    <a:p>
                      <a:pPr algn="ctr">
                        <a:buNone/>
                      </a:pPr>
                      <a:r>
                        <a:rPr lang="en-US" altLang="zh-CN" sz="1400"/>
                        <a:t>φ90</a:t>
                      </a:r>
                      <a:r>
                        <a:rPr lang="zh-CN" altLang="en-US" sz="1400"/>
                        <a:t>×</a:t>
                      </a:r>
                      <a:r>
                        <a:rPr lang="en-US" altLang="zh-CN" sz="1400"/>
                        <a:t>φ45</a:t>
                      </a:r>
                      <a:r>
                        <a:rPr lang="zh-CN" altLang="en-US" sz="1400"/>
                        <a:t>×</a:t>
                      </a:r>
                      <a:r>
                        <a:rPr lang="en-US" altLang="zh-CN" sz="1400"/>
                        <a:t>202.5</a:t>
                      </a:r>
                      <a:endParaRPr lang="en-US" altLang="zh-CN" sz="1400"/>
                    </a:p>
                  </a:txBody>
                  <a:tcPr/>
                </a:tc>
                <a:tc hMerge="1">
                  <a:tcPr/>
                </a:tc>
                <a:tc hMerge="1">
                  <a:tcPr/>
                </a:tc>
                <a:tc hMerge="1">
                  <a:tcPr/>
                </a:tc>
                <a:tc>
                  <a:txBody>
                    <a:bodyPr/>
                    <a:p>
                      <a:pPr>
                        <a:buNone/>
                      </a:pPr>
                      <a:r>
                        <a:rPr lang="zh-CN" altLang="en-US" sz="1400"/>
                        <a:t>Support the forward and backward tilting motion of the entire fork</a:t>
                      </a:r>
                      <a:endParaRPr lang="zh-CN" altLang="en-US" sz="1400"/>
                    </a:p>
                  </a:txBody>
                  <a:tcPr/>
                </a:tc>
              </a:tr>
              <a:tr h="783590">
                <a:tc>
                  <a:txBody>
                    <a:bodyPr/>
                    <a:p>
                      <a:pPr>
                        <a:buNone/>
                      </a:pPr>
                      <a:r>
                        <a:rPr lang="zh-CN" altLang="en-US" sz="1400">
                          <a:sym typeface="+mn-ea"/>
                        </a:rPr>
                        <a:t>限速阀</a:t>
                      </a:r>
                      <a:r>
                        <a:rPr lang="en-US" altLang="zh-CN" sz="1400">
                          <a:latin typeface="+mn-ea"/>
                          <a:sym typeface="+mn-ea"/>
                        </a:rPr>
                        <a:t>S</a:t>
                      </a:r>
                      <a:r>
                        <a:rPr lang="zh-CN" altLang="en-US" sz="1400">
                          <a:latin typeface="+mn-ea"/>
                          <a:sym typeface="+mn-ea"/>
                        </a:rPr>
                        <a:t>peed-limiting valv</a:t>
                      </a:r>
                      <a:r>
                        <a:rPr lang="en-US" altLang="zh-CN" sz="1400">
                          <a:latin typeface="+mn-ea"/>
                          <a:sym typeface="+mn-ea"/>
                        </a:rPr>
                        <a:t>e</a:t>
                      </a:r>
                      <a:endParaRPr lang="en-US" altLang="zh-CN" sz="1400">
                        <a:latin typeface="+mn-ea"/>
                        <a:sym typeface="+mn-ea"/>
                      </a:endParaRPr>
                    </a:p>
                  </a:txBody>
                  <a:tcPr/>
                </a:tc>
                <a:tc>
                  <a:txBody>
                    <a:bodyPr/>
                    <a:p>
                      <a:pPr algn="ctr">
                        <a:buClrTx/>
                        <a:buSzTx/>
                        <a:buFontTx/>
                        <a:buNone/>
                      </a:pPr>
                      <a:r>
                        <a:rPr lang="en-US" altLang="zh-CN" sz="1400">
                          <a:sym typeface="等线" panose="02010600030101010101" charset="-122"/>
                        </a:rPr>
                        <a:t>Flow rate</a:t>
                      </a:r>
                      <a:endParaRPr lang="en-US" altLang="zh-CN" sz="1400">
                        <a:sym typeface="等线" panose="02010600030101010101" charset="-122"/>
                      </a:endParaRPr>
                    </a:p>
                    <a:p>
                      <a:pPr algn="ctr">
                        <a:buClrTx/>
                        <a:buSzTx/>
                        <a:buFontTx/>
                        <a:buNone/>
                      </a:pPr>
                      <a:r>
                        <a:rPr lang="en-US" altLang="zh-CN" sz="1400">
                          <a:sym typeface="Arial" panose="020B0604020202020204" pitchFamily="34" charset="0"/>
                        </a:rPr>
                        <a:t>60L/min</a:t>
                      </a:r>
                      <a:endParaRPr lang="en-US" altLang="zh-CN" sz="1400">
                        <a:sym typeface="Arial" panose="020B0604020202020204" pitchFamily="34" charset="0"/>
                      </a:endParaRPr>
                    </a:p>
                  </a:txBody>
                  <a:tcPr/>
                </a:tc>
                <a:tc gridSpan="3">
                  <a:txBody>
                    <a:bodyPr/>
                    <a:p>
                      <a:pPr algn="ctr">
                        <a:buClrTx/>
                        <a:buSzTx/>
                        <a:buFontTx/>
                        <a:buNone/>
                      </a:pPr>
                      <a:r>
                        <a:rPr lang="en-US" altLang="zh-CN" sz="1400">
                          <a:sym typeface="等线" panose="02010600030101010101" charset="-122"/>
                        </a:rPr>
                        <a:t>Flow rate</a:t>
                      </a:r>
                      <a:endParaRPr lang="en-US" altLang="zh-CN" sz="1400">
                        <a:sym typeface="等线" panose="02010600030101010101" charset="-122"/>
                      </a:endParaRPr>
                    </a:p>
                    <a:p>
                      <a:pPr algn="ctr">
                        <a:buClrTx/>
                        <a:buSzTx/>
                        <a:buFontTx/>
                        <a:buNone/>
                      </a:pPr>
                      <a:r>
                        <a:rPr lang="en-US" altLang="zh-CN" sz="1400">
                          <a:sym typeface="Arial" panose="020B0604020202020204" pitchFamily="34" charset="0"/>
                        </a:rPr>
                        <a:t>75L/min</a:t>
                      </a:r>
                      <a:endParaRPr lang="en-US" altLang="zh-CN" sz="1400">
                        <a:sym typeface="Arial" panose="020B0604020202020204" pitchFamily="34" charset="0"/>
                      </a:endParaRPr>
                    </a:p>
                  </a:txBody>
                  <a:tcPr/>
                </a:tc>
                <a:tc hMerge="1">
                  <a:tcPr/>
                </a:tc>
                <a:tc hMerge="1">
                  <a:tcPr/>
                </a:tc>
                <a:tc gridSpan="4">
                  <a:txBody>
                    <a:bodyPr/>
                    <a:p>
                      <a:pPr algn="ctr">
                        <a:buClrTx/>
                        <a:buSzTx/>
                        <a:buFontTx/>
                        <a:buNone/>
                      </a:pPr>
                      <a:r>
                        <a:rPr lang="en-US" altLang="zh-CN" sz="1400">
                          <a:sym typeface="等线" panose="02010600030101010101" charset="-122"/>
                        </a:rPr>
                        <a:t>Flow rate</a:t>
                      </a:r>
                      <a:endParaRPr lang="en-US" altLang="zh-CN" sz="1400">
                        <a:sym typeface="等线" panose="02010600030101010101" charset="-122"/>
                      </a:endParaRPr>
                    </a:p>
                    <a:p>
                      <a:pPr algn="ctr">
                        <a:buClrTx/>
                        <a:buSzTx/>
                        <a:buFontTx/>
                        <a:buNone/>
                      </a:pPr>
                      <a:r>
                        <a:rPr lang="en-US" altLang="zh-CN" sz="1400">
                          <a:sym typeface="Arial" panose="020B0604020202020204" pitchFamily="34" charset="0"/>
                        </a:rPr>
                        <a:t>121L/min</a:t>
                      </a:r>
                      <a:endParaRPr lang="en-US" altLang="zh-CN" sz="1400">
                        <a:sym typeface="Arial" panose="020B0604020202020204" pitchFamily="34" charset="0"/>
                      </a:endParaRPr>
                    </a:p>
                  </a:txBody>
                  <a:tcPr/>
                </a:tc>
                <a:tc hMerge="1">
                  <a:tcPr/>
                </a:tc>
                <a:tc hMerge="1">
                  <a:tcPr/>
                </a:tc>
                <a:tc hMerge="1">
                  <a:tcPr/>
                </a:tc>
                <a:tc>
                  <a:txBody>
                    <a:bodyPr/>
                    <a:p>
                      <a:pPr>
                        <a:buNone/>
                      </a:pPr>
                      <a:r>
                        <a:rPr lang="zh-CN" altLang="en-US" sz="1400"/>
                        <a:t>Used to control the movement of the rear axle steering cylinder and achieve vehicle steering operation</a:t>
                      </a:r>
                      <a:endParaRPr lang="zh-CN" altLang="en-US" sz="140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29870" y="811530"/>
            <a:ext cx="10727055" cy="398780"/>
          </a:xfrm>
          <a:prstGeom prst="rect">
            <a:avLst/>
          </a:prstGeom>
          <a:noFill/>
        </p:spPr>
        <p:txBody>
          <a:bodyPr wrap="square" rtlCol="0" anchor="t">
            <a:spAutoFit/>
          </a:bodyPr>
          <a:p>
            <a:r>
              <a:rPr lang="zh-CN" altLang="en-US" sz="2000">
                <a:solidFill>
                  <a:schemeClr val="tx1"/>
                </a:solidFill>
                <a:effectLst>
                  <a:outerShdw blurRad="38100" dist="19050" dir="2700000" algn="tl" rotWithShape="0">
                    <a:schemeClr val="dk1">
                      <a:alpha val="40000"/>
                    </a:schemeClr>
                  </a:outerShdw>
                </a:effectLst>
              </a:rPr>
              <a:t> </a:t>
            </a:r>
            <a:r>
              <a:rPr lang="en-US" altLang="zh-CN" sz="2000">
                <a:solidFill>
                  <a:schemeClr val="tx1"/>
                </a:solidFill>
                <a:effectLst>
                  <a:outerShdw blurRad="38100" dist="19050" dir="2700000" algn="tl" rotWithShape="0">
                    <a:schemeClr val="dk1">
                      <a:alpha val="40000"/>
                    </a:schemeClr>
                  </a:outerShdw>
                </a:effectLst>
              </a:rPr>
              <a:t>3.1</a:t>
            </a:r>
            <a:r>
              <a:rPr lang="zh-CN" altLang="en-US" sz="2000">
                <a:solidFill>
                  <a:schemeClr val="tx1"/>
                </a:solidFill>
                <a:effectLst>
                  <a:outerShdw blurRad="38100" dist="19050" dir="2700000" algn="tl" rotWithShape="0">
                    <a:schemeClr val="dk1">
                      <a:alpha val="40000"/>
                    </a:schemeClr>
                  </a:outerShdw>
                </a:effectLst>
              </a:rPr>
              <a:t>、</a:t>
            </a:r>
            <a:r>
              <a:rPr lang="zh-CN" sz="2000">
                <a:solidFill>
                  <a:schemeClr val="tx1"/>
                </a:solidFill>
                <a:effectLst>
                  <a:outerShdw blurRad="38100" dist="19050" dir="2700000" algn="tl" rotWithShape="0">
                    <a:schemeClr val="dk1">
                      <a:alpha val="40000"/>
                    </a:schemeClr>
                  </a:outerShdw>
                </a:effectLst>
              </a:rPr>
              <a:t>工作液压系统原理Working hydraulic system principle</a:t>
            </a:r>
            <a:endParaRPr lang="zh-CN" sz="2000">
              <a:solidFill>
                <a:schemeClr val="tx1"/>
              </a:solidFill>
              <a:effectLst>
                <a:outerShdw blurRad="38100" dist="19050" dir="2700000" algn="tl" rotWithShape="0">
                  <a:schemeClr val="dk1">
                    <a:alpha val="40000"/>
                  </a:schemeClr>
                </a:outerShdw>
              </a:effectLst>
            </a:endParaRPr>
          </a:p>
        </p:txBody>
      </p:sp>
      <p:sp>
        <p:nvSpPr>
          <p:cNvPr id="4" name="标题 3"/>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 hydraulic system</a:t>
            </a:r>
            <a:endParaRPr lang="zh-CN" altLang="en-US" sz="2400">
              <a:solidFill>
                <a:schemeClr val="bg1"/>
              </a:solidFill>
              <a:latin typeface="微软雅黑" panose="020B0503020204020204" charset="-122"/>
              <a:ea typeface="微软雅黑" panose="020B0503020204020204" charset="-122"/>
              <a:sym typeface="+mn-ea"/>
            </a:endParaRPr>
          </a:p>
        </p:txBody>
      </p:sp>
      <p:sp>
        <p:nvSpPr>
          <p:cNvPr id="2" name="矩形 1"/>
          <p:cNvSpPr/>
          <p:nvPr/>
        </p:nvSpPr>
        <p:spPr>
          <a:xfrm>
            <a:off x="230505" y="1116330"/>
            <a:ext cx="7313295" cy="5631180"/>
          </a:xfrm>
          <a:prstGeom prst="rect">
            <a:avLst/>
          </a:prstGeom>
        </p:spPr>
        <p:txBody>
          <a:bodyPr wrap="square">
            <a:spAutoFit/>
          </a:bodyPr>
          <a:p>
            <a:pPr indent="0">
              <a:lnSpc>
                <a:spcPct val="150000"/>
              </a:lnSpc>
              <a:buFont typeface="+mj-ea"/>
              <a:buNone/>
            </a:pPr>
            <a:r>
              <a:rPr lang="en-US" altLang="zh-CN" sz="1200" dirty="0">
                <a:latin typeface="+mn-ea"/>
                <a:ea typeface="+mn-ea"/>
              </a:rPr>
              <a:t>1</a:t>
            </a:r>
            <a:r>
              <a:rPr lang="zh-CN" altLang="en-US" sz="1200" dirty="0">
                <a:latin typeface="+mn-ea"/>
                <a:ea typeface="+mn-ea"/>
              </a:rPr>
              <a:t>、</a:t>
            </a:r>
            <a:r>
              <a:rPr lang="zh-CN" altLang="zh-CN" sz="1200" dirty="0">
                <a:latin typeface="+mn-ea"/>
                <a:ea typeface="+mn-ea"/>
              </a:rPr>
              <a:t>车辆启动分配阀</a:t>
            </a:r>
            <a:r>
              <a:rPr lang="zh-CN" altLang="en-US" sz="1200" dirty="0">
                <a:latin typeface="+mn-ea"/>
                <a:ea typeface="+mn-ea"/>
              </a:rPr>
              <a:t>电磁铁不通电；</a:t>
            </a:r>
            <a:endParaRPr lang="zh-CN" altLang="en-US" sz="1200" dirty="0">
              <a:latin typeface="+mn-ea"/>
              <a:ea typeface="+mn-ea"/>
            </a:endParaRPr>
          </a:p>
          <a:p>
            <a:pPr indent="0">
              <a:lnSpc>
                <a:spcPct val="150000"/>
              </a:lnSpc>
              <a:buFont typeface="+mj-ea"/>
              <a:buNone/>
            </a:pPr>
            <a:r>
              <a:rPr lang="zh-CN" altLang="en-US" sz="1200" dirty="0">
                <a:latin typeface="+mn-ea"/>
                <a:sym typeface="+mn-ea"/>
              </a:rPr>
              <a:t>Vehicle start distribution valve </a:t>
            </a:r>
            <a:r>
              <a:rPr lang="zh-CN" altLang="en-US" sz="1200" dirty="0">
                <a:latin typeface="+mn-ea"/>
                <a:ea typeface="+mn-ea"/>
              </a:rPr>
              <a:t>solenoid not powered</a:t>
            </a:r>
            <a:r>
              <a:rPr lang="en-US" altLang="zh-CN" sz="1200" dirty="0">
                <a:latin typeface="+mn-ea"/>
                <a:ea typeface="+mn-ea"/>
              </a:rPr>
              <a:t>;</a:t>
            </a:r>
            <a:endParaRPr lang="zh-CN" altLang="en-US" sz="1200" dirty="0">
              <a:latin typeface="+mn-ea"/>
              <a:ea typeface="+mn-ea"/>
            </a:endParaRPr>
          </a:p>
          <a:p>
            <a:pPr indent="0">
              <a:lnSpc>
                <a:spcPct val="150000"/>
              </a:lnSpc>
              <a:buFont typeface="+mj-ea"/>
              <a:buNone/>
            </a:pPr>
            <a:r>
              <a:rPr lang="en-US" altLang="zh-CN" sz="1200" dirty="0">
                <a:latin typeface="+mn-ea"/>
                <a:ea typeface="+mn-ea"/>
              </a:rPr>
              <a:t>2</a:t>
            </a:r>
            <a:r>
              <a:rPr lang="zh-CN" altLang="en-US" sz="1200" dirty="0">
                <a:latin typeface="+mn-ea"/>
                <a:ea typeface="+mn-ea"/>
              </a:rPr>
              <a:t>、</a:t>
            </a:r>
            <a:r>
              <a:rPr lang="zh-CN" altLang="zh-CN" sz="1200" dirty="0">
                <a:latin typeface="+mn-ea"/>
                <a:ea typeface="+mn-ea"/>
              </a:rPr>
              <a:t>当工作液压系统无任何动作时，即分配阀中的起升、倾斜、调距联均处于中位，所有油液通过主阀油道直接回油箱，此时液压系统保持在低压小于</a:t>
            </a:r>
            <a:r>
              <a:rPr lang="en-US" altLang="zh-CN" sz="1200" dirty="0">
                <a:latin typeface="+mn-ea"/>
                <a:ea typeface="+mn-ea"/>
              </a:rPr>
              <a:t>0.5MPa</a:t>
            </a:r>
            <a:r>
              <a:rPr lang="zh-CN" altLang="en-US" sz="1200" dirty="0">
                <a:latin typeface="+mn-ea"/>
                <a:ea typeface="+mn-ea"/>
              </a:rPr>
              <a:t>的工作压力下运行。</a:t>
            </a:r>
            <a:endParaRPr lang="zh-CN" altLang="en-US" sz="1200" dirty="0">
              <a:latin typeface="+mn-ea"/>
              <a:ea typeface="+mn-ea"/>
            </a:endParaRPr>
          </a:p>
          <a:p>
            <a:pPr indent="0">
              <a:lnSpc>
                <a:spcPct val="150000"/>
              </a:lnSpc>
              <a:buFont typeface="+mj-ea"/>
              <a:buNone/>
            </a:pPr>
            <a:r>
              <a:rPr lang="en-US" altLang="zh-CN" sz="1200" dirty="0">
                <a:latin typeface="+mn-ea"/>
                <a:ea typeface="+mn-ea"/>
              </a:rPr>
              <a:t>When there is no action in the working hydraulic system, that is, the lifting, tilting, and distance adjustment links in the distribution valve are all in the neutral position, and all oil is directly returned to the oil tank through the main valve oil passage. At this time, the hydraulic system operates at a working pressure of less than 0.5 MPa.</a:t>
            </a:r>
            <a:endParaRPr lang="en-US" altLang="zh-CN" sz="1200" dirty="0">
              <a:latin typeface="+mn-ea"/>
              <a:ea typeface="+mn-ea"/>
            </a:endParaRPr>
          </a:p>
          <a:p>
            <a:pPr indent="0">
              <a:lnSpc>
                <a:spcPct val="150000"/>
              </a:lnSpc>
              <a:buFont typeface="+mj-ea"/>
              <a:buNone/>
            </a:pPr>
            <a:r>
              <a:rPr lang="en-US" altLang="zh-CN" sz="1200" dirty="0">
                <a:latin typeface="+mn-ea"/>
                <a:ea typeface="+mn-ea"/>
              </a:rPr>
              <a:t>3</a:t>
            </a:r>
            <a:r>
              <a:rPr lang="zh-CN" altLang="en-US" sz="1200" dirty="0">
                <a:latin typeface="+mn-ea"/>
                <a:ea typeface="+mn-ea"/>
              </a:rPr>
              <a:t>、通过操纵手柄控制控制货叉升降、货叉前后倾等时，使油液可以根据需求流动到所需要联的执行元件上。</a:t>
            </a:r>
            <a:endParaRPr lang="zh-CN" altLang="en-US" sz="1200" dirty="0">
              <a:latin typeface="+mn-ea"/>
              <a:ea typeface="+mn-ea"/>
            </a:endParaRPr>
          </a:p>
          <a:p>
            <a:pPr indent="0">
              <a:lnSpc>
                <a:spcPct val="150000"/>
              </a:lnSpc>
              <a:buFont typeface="+mj-ea"/>
              <a:buNone/>
            </a:pPr>
            <a:r>
              <a:rPr lang="zh-CN" altLang="en-US" sz="1200" dirty="0">
                <a:latin typeface="+mn-ea"/>
                <a:ea typeface="+mn-ea"/>
              </a:rPr>
              <a:t>By manipulating the joystick to control the lifting and tilting of the fork, the oil can flow to the required actuators according to demand.</a:t>
            </a:r>
            <a:endParaRPr lang="zh-CN" altLang="en-US" sz="1200" dirty="0">
              <a:latin typeface="+mn-ea"/>
              <a:ea typeface="+mn-ea"/>
            </a:endParaRPr>
          </a:p>
          <a:p>
            <a:pPr indent="0">
              <a:lnSpc>
                <a:spcPct val="150000"/>
              </a:lnSpc>
              <a:buFont typeface="+mj-ea"/>
              <a:buNone/>
            </a:pPr>
            <a:r>
              <a:rPr lang="en-US" altLang="zh-CN" sz="1200" dirty="0">
                <a:latin typeface="+mn-ea"/>
                <a:ea typeface="+mn-ea"/>
              </a:rPr>
              <a:t>4</a:t>
            </a:r>
            <a:r>
              <a:rPr lang="zh-CN" altLang="en-US" sz="1200" dirty="0">
                <a:latin typeface="+mn-ea"/>
                <a:ea typeface="+mn-ea"/>
              </a:rPr>
              <a:t>、分配阀具有</a:t>
            </a:r>
            <a:r>
              <a:rPr lang="en-US" altLang="zh-CN" sz="1200" dirty="0">
                <a:latin typeface="+mn-ea"/>
                <a:ea typeface="+mn-ea"/>
              </a:rPr>
              <a:t>OPS</a:t>
            </a:r>
            <a:r>
              <a:rPr lang="zh-CN" altLang="en-US" sz="1200" dirty="0">
                <a:latin typeface="+mn-ea"/>
                <a:ea typeface="+mn-ea"/>
              </a:rPr>
              <a:t>功能及中位检测开关，当结合控制器程序，实现当驾驶员未坐到座椅上或未系安全带时操作货叉无动作，操作杆不在中位的情况下坐到座椅上并系上安全带，货叉同样无法动作，即需要坐上座椅同时系好安全带后操作杆在中位，</a:t>
            </a:r>
            <a:r>
              <a:rPr lang="en-US" altLang="zh-CN" sz="1200" dirty="0">
                <a:latin typeface="+mn-ea"/>
                <a:ea typeface="+mn-ea"/>
              </a:rPr>
              <a:t>OPS</a:t>
            </a:r>
            <a:r>
              <a:rPr lang="zh-CN" altLang="en-US" sz="1200" dirty="0">
                <a:latin typeface="+mn-ea"/>
                <a:ea typeface="+mn-ea"/>
              </a:rPr>
              <a:t>功能限制才能解除，起到安全保护作用。</a:t>
            </a:r>
            <a:endParaRPr lang="zh-CN" altLang="en-US" sz="1200" dirty="0">
              <a:latin typeface="+mn-ea"/>
              <a:ea typeface="+mn-ea"/>
            </a:endParaRPr>
          </a:p>
          <a:p>
            <a:pPr indent="0">
              <a:lnSpc>
                <a:spcPct val="150000"/>
              </a:lnSpc>
              <a:buFont typeface="+mj-ea"/>
              <a:buNone/>
            </a:pPr>
            <a:r>
              <a:rPr lang="zh-CN" altLang="zh-CN" sz="1200" dirty="0">
                <a:latin typeface="+mn-ea"/>
                <a:ea typeface="+mn-ea"/>
              </a:rPr>
              <a:t>The distribution valve has OPS function and a center position detection switch. When combined with the controller program, it realizes that when the driver is not sitting on the seat or not fastening the seat belt, the fork does not move and the operating lever is not in the center position, the fork cannot move when sitting on the seat and fastening the seat belt. Therefore, the OPS function restriction can only be lifted when the operating lever is in the center position after sitting on the seat and fastening the seat belt, providing safety protection.</a:t>
            </a:r>
            <a:endParaRPr lang="zh-CN" altLang="zh-CN" sz="1200" dirty="0">
              <a:latin typeface="+mn-ea"/>
              <a:ea typeface="+mn-ea"/>
            </a:endParaRPr>
          </a:p>
        </p:txBody>
      </p:sp>
      <p:graphicFrame>
        <p:nvGraphicFramePr>
          <p:cNvPr id="8" name="对象 7"/>
          <p:cNvGraphicFramePr/>
          <p:nvPr/>
        </p:nvGraphicFramePr>
        <p:xfrm>
          <a:off x="7607300" y="906145"/>
          <a:ext cx="4566285" cy="5567045"/>
        </p:xfrm>
        <a:graphic>
          <a:graphicData uri="http://schemas.openxmlformats.org/presentationml/2006/ole">
            <mc:AlternateContent xmlns:mc="http://schemas.openxmlformats.org/markup-compatibility/2006">
              <mc:Choice xmlns:v="urn:schemas-microsoft-com:vml" Requires="v">
                <p:oleObj spid="_x0000_s9" name="" r:id="rId1" imgW="5867400" imgH="6657975" progId="Paint.Picture">
                  <p:embed/>
                </p:oleObj>
              </mc:Choice>
              <mc:Fallback>
                <p:oleObj name="" r:id="rId1" imgW="5867400" imgH="6657975" progId="Paint.Picture">
                  <p:embed/>
                  <p:pic>
                    <p:nvPicPr>
                      <p:cNvPr id="0" name="图片 8"/>
                      <p:cNvPicPr/>
                      <p:nvPr/>
                    </p:nvPicPr>
                    <p:blipFill>
                      <a:blip r:embed="rId2"/>
                      <a:stretch>
                        <a:fillRect/>
                      </a:stretch>
                    </p:blipFill>
                    <p:spPr>
                      <a:xfrm>
                        <a:off x="7607300" y="906145"/>
                        <a:ext cx="4566285" cy="5567045"/>
                      </a:xfrm>
                      <a:prstGeom prst="rect">
                        <a:avLst/>
                      </a:prstGeom>
                    </p:spPr>
                  </p:pic>
                </p:oleObj>
              </mc:Fallback>
            </mc:AlternateContent>
          </a:graphicData>
        </a:graphic>
      </p:graphicFrame>
      <p:cxnSp>
        <p:nvCxnSpPr>
          <p:cNvPr id="10" name="直接箭头连接符 9"/>
          <p:cNvCxnSpPr/>
          <p:nvPr/>
        </p:nvCxnSpPr>
        <p:spPr>
          <a:xfrm>
            <a:off x="7805420" y="4265295"/>
            <a:ext cx="409575" cy="119126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8154035" y="3307715"/>
            <a:ext cx="581660" cy="58928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543800" y="3896995"/>
            <a:ext cx="756920" cy="368300"/>
          </a:xfrm>
          <a:prstGeom prst="rect">
            <a:avLst/>
          </a:prstGeom>
          <a:noFill/>
        </p:spPr>
        <p:txBody>
          <a:bodyPr wrap="square" rtlCol="0">
            <a:spAutoFit/>
          </a:bodyPr>
          <a:p>
            <a:r>
              <a:rPr lang="en-US" b="1">
                <a:solidFill>
                  <a:schemeClr val="accent2"/>
                </a:solidFill>
              </a:rPr>
              <a:t>P</a:t>
            </a:r>
            <a:r>
              <a:rPr lang="zh-CN" altLang="en-US" b="1">
                <a:solidFill>
                  <a:schemeClr val="accent2"/>
                </a:solidFill>
              </a:rPr>
              <a:t>ump</a:t>
            </a:r>
            <a:endParaRPr lang="zh-CN" altLang="en-US" b="1">
              <a:solidFill>
                <a:schemeClr val="accent2"/>
              </a:solidFill>
            </a:endParaRPr>
          </a:p>
        </p:txBody>
      </p:sp>
      <p:sp>
        <p:nvSpPr>
          <p:cNvPr id="13" name="文本框 12"/>
          <p:cNvSpPr txBox="1"/>
          <p:nvPr/>
        </p:nvSpPr>
        <p:spPr>
          <a:xfrm>
            <a:off x="7607300" y="2662555"/>
            <a:ext cx="1257300" cy="645160"/>
          </a:xfrm>
          <a:prstGeom prst="rect">
            <a:avLst/>
          </a:prstGeom>
          <a:noFill/>
        </p:spPr>
        <p:txBody>
          <a:bodyPr wrap="square" rtlCol="0">
            <a:spAutoFit/>
          </a:bodyPr>
          <a:p>
            <a:r>
              <a:rPr lang="zh-CN" altLang="en-US" b="1">
                <a:solidFill>
                  <a:schemeClr val="accent2"/>
                </a:solidFill>
              </a:rPr>
              <a:t>Multi-way valve</a:t>
            </a:r>
            <a:endParaRPr lang="zh-CN" altLang="en-US" b="1">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p:nvPr>
            <p:ph type="title"/>
          </p:nvPr>
        </p:nvSpPr>
        <p:spPr>
          <a:xfrm>
            <a:off x="767080" y="111125"/>
            <a:ext cx="10515600" cy="636905"/>
          </a:xfrm>
        </p:spPr>
        <p:txBody>
          <a:bodyPr/>
          <a:p>
            <a:pPr algn="l" defTabSz="457200" eaLnBrk="1" fontAlgn="auto" hangingPunct="1">
              <a:lnSpc>
                <a:spcPct val="100000"/>
              </a:lnSpc>
              <a:buClrTx/>
              <a:buSzTx/>
              <a:buFontTx/>
              <a:defRPr/>
            </a:pPr>
            <a:r>
              <a:rPr lang="zh-CN" altLang="en-US"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三、工作液压系统</a:t>
            </a:r>
            <a:r>
              <a:rPr lang="en-US" altLang="zh-CN" sz="2400" b="1">
                <a:solidFill>
                  <a:schemeClr val="bg1"/>
                </a:solidFill>
                <a:effectLst/>
                <a:latin typeface="宋体" panose="02010600030101010101" pitchFamily="2" charset="-122"/>
                <a:ea typeface="宋体" panose="02010600030101010101" pitchFamily="2" charset="-122"/>
                <a:cs typeface="宋体" panose="02010600030101010101" pitchFamily="2" charset="-122"/>
                <a:sym typeface="+mn-ea"/>
              </a:rPr>
              <a:t>Working hydraulic system</a:t>
            </a:r>
            <a:endParaRPr lang="zh-CN" altLang="en-US" sz="2400">
              <a:solidFill>
                <a:schemeClr val="bg1"/>
              </a:solidFill>
              <a:latin typeface="微软雅黑" panose="020B0503020204020204" charset="-122"/>
              <a:ea typeface="微软雅黑" panose="020B0503020204020204" charset="-122"/>
              <a:sym typeface="+mn-ea"/>
            </a:endParaRPr>
          </a:p>
        </p:txBody>
      </p:sp>
      <p:sp>
        <p:nvSpPr>
          <p:cNvPr id="7" name="文本框 6"/>
          <p:cNvSpPr txBox="1"/>
          <p:nvPr/>
        </p:nvSpPr>
        <p:spPr>
          <a:xfrm>
            <a:off x="220345" y="821055"/>
            <a:ext cx="8348980" cy="706755"/>
          </a:xfrm>
          <a:prstGeom prst="rect">
            <a:avLst/>
          </a:prstGeom>
          <a:noFill/>
        </p:spPr>
        <p:txBody>
          <a:bodyPr wrap="square" rtlCol="0" anchor="t">
            <a:spAutoFit/>
          </a:bodyPr>
          <a:p>
            <a:r>
              <a:rPr lang="en-US" sz="2000">
                <a:solidFill>
                  <a:schemeClr val="tx1"/>
                </a:solidFill>
                <a:effectLst>
                  <a:outerShdw blurRad="38100" dist="19050" dir="2700000" algn="tl" rotWithShape="0">
                    <a:schemeClr val="dk1">
                      <a:alpha val="40000"/>
                    </a:schemeClr>
                  </a:outerShdw>
                </a:effectLst>
              </a:rPr>
              <a:t>3.2</a:t>
            </a:r>
            <a:r>
              <a:rPr lang="zh-CN" altLang="en-US" sz="2000">
                <a:solidFill>
                  <a:schemeClr val="tx1"/>
                </a:solidFill>
                <a:effectLst>
                  <a:outerShdw blurRad="38100" dist="19050" dir="2700000" algn="tl" rotWithShape="0">
                    <a:schemeClr val="dk1">
                      <a:alpha val="40000"/>
                    </a:schemeClr>
                  </a:outerShdw>
                </a:effectLst>
              </a:rPr>
              <a:t>、工作液压系统布局</a:t>
            </a:r>
            <a:r>
              <a:rPr lang="zh-CN" altLang="en-US" sz="2000">
                <a:effectLst>
                  <a:outerShdw blurRad="38100" dist="19050" dir="2700000" algn="tl" rotWithShape="0">
                    <a:schemeClr val="dk1">
                      <a:alpha val="40000"/>
                    </a:schemeClr>
                  </a:outerShdw>
                </a:effectLst>
                <a:sym typeface="+mn-ea"/>
              </a:rPr>
              <a:t>（</a:t>
            </a:r>
            <a:r>
              <a:rPr lang="en-US" altLang="zh-CN" sz="2000">
                <a:effectLst>
                  <a:outerShdw blurRad="38100" dist="19050" dir="2700000" algn="tl" rotWithShape="0">
                    <a:schemeClr val="dk1">
                      <a:alpha val="40000"/>
                    </a:schemeClr>
                  </a:outerShdw>
                </a:effectLst>
                <a:sym typeface="+mn-ea"/>
              </a:rPr>
              <a:t>E</a:t>
            </a:r>
            <a:r>
              <a:rPr lang="zh-CN" altLang="en-US" sz="2000">
                <a:effectLst>
                  <a:outerShdw blurRad="38100" dist="19050" dir="2700000" algn="tl" rotWithShape="0">
                    <a:schemeClr val="dk1">
                      <a:alpha val="40000"/>
                    </a:schemeClr>
                  </a:outerShdw>
                </a:effectLst>
                <a:sym typeface="+mn-ea"/>
              </a:rPr>
              <a:t>系列</a:t>
            </a:r>
            <a:r>
              <a:rPr lang="en-US" altLang="zh-CN" sz="2000">
                <a:effectLst>
                  <a:outerShdw blurRad="38100" dist="19050" dir="2700000" algn="tl" rotWithShape="0">
                    <a:schemeClr val="dk1">
                      <a:alpha val="40000"/>
                    </a:schemeClr>
                  </a:outerShdw>
                </a:effectLst>
                <a:sym typeface="+mn-ea"/>
              </a:rPr>
              <a:t>2.0-3.8t</a:t>
            </a:r>
            <a:r>
              <a:rPr lang="zh-CN" altLang="en-US" sz="2000">
                <a:effectLst>
                  <a:outerShdw blurRad="38100" dist="19050" dir="2700000" algn="tl" rotWithShape="0">
                    <a:schemeClr val="dk1">
                      <a:alpha val="40000"/>
                    </a:schemeClr>
                  </a:outerShdw>
                </a:effectLst>
                <a:sym typeface="+mn-ea"/>
              </a:rPr>
              <a:t>机型）</a:t>
            </a:r>
            <a:endParaRPr lang="zh-CN" altLang="en-US" sz="2000">
              <a:effectLst>
                <a:outerShdw blurRad="38100" dist="19050" dir="2700000" algn="tl" rotWithShape="0">
                  <a:schemeClr val="dk1">
                    <a:alpha val="40000"/>
                  </a:schemeClr>
                </a:outerShdw>
              </a:effectLst>
              <a:sym typeface="+mn-ea"/>
            </a:endParaRPr>
          </a:p>
          <a:p>
            <a:r>
              <a:rPr lang="zh-CN" sz="2000">
                <a:solidFill>
                  <a:schemeClr val="tx1"/>
                </a:solidFill>
                <a:effectLst>
                  <a:outerShdw blurRad="38100" dist="19050" dir="2700000" algn="tl" rotWithShape="0">
                    <a:schemeClr val="dk1">
                      <a:alpha val="40000"/>
                    </a:schemeClr>
                  </a:outerShdw>
                </a:effectLst>
              </a:rPr>
              <a:t>Layout of Working Hydraulic System (E Series 2</a:t>
            </a:r>
            <a:r>
              <a:rPr lang="en-US" altLang="zh-CN" sz="2000">
                <a:solidFill>
                  <a:schemeClr val="tx1"/>
                </a:solidFill>
                <a:effectLst>
                  <a:outerShdw blurRad="38100" dist="19050" dir="2700000" algn="tl" rotWithShape="0">
                    <a:schemeClr val="dk1">
                      <a:alpha val="40000"/>
                    </a:schemeClr>
                  </a:outerShdw>
                </a:effectLst>
              </a:rPr>
              <a:t>.0</a:t>
            </a:r>
            <a:r>
              <a:rPr lang="zh-CN" sz="2000">
                <a:solidFill>
                  <a:schemeClr val="tx1"/>
                </a:solidFill>
                <a:effectLst>
                  <a:outerShdw blurRad="38100" dist="19050" dir="2700000" algn="tl" rotWithShape="0">
                    <a:schemeClr val="dk1">
                      <a:alpha val="40000"/>
                    </a:schemeClr>
                  </a:outerShdw>
                </a:effectLst>
              </a:rPr>
              <a:t>-3.8t Models)</a:t>
            </a:r>
            <a:endParaRPr lang="zh-CN" sz="2000">
              <a:solidFill>
                <a:schemeClr val="tx1"/>
              </a:solidFill>
              <a:effectLst>
                <a:outerShdw blurRad="38100" dist="19050" dir="2700000" algn="tl" rotWithShape="0">
                  <a:schemeClr val="dk1">
                    <a:alpha val="40000"/>
                  </a:schemeClr>
                </a:outerShdw>
              </a:effectLst>
            </a:endParaRPr>
          </a:p>
        </p:txBody>
      </p:sp>
      <p:pic>
        <p:nvPicPr>
          <p:cNvPr id="15" name="图片 14"/>
          <p:cNvPicPr>
            <a:picLocks noChangeAspect="1"/>
          </p:cNvPicPr>
          <p:nvPr/>
        </p:nvPicPr>
        <p:blipFill>
          <a:blip r:embed="rId1"/>
          <a:stretch>
            <a:fillRect/>
          </a:stretch>
        </p:blipFill>
        <p:spPr>
          <a:xfrm>
            <a:off x="3315335" y="1527810"/>
            <a:ext cx="6205220" cy="5127625"/>
          </a:xfrm>
          <a:prstGeom prst="rect">
            <a:avLst/>
          </a:prstGeom>
        </p:spPr>
      </p:pic>
      <p:cxnSp>
        <p:nvCxnSpPr>
          <p:cNvPr id="18" name="直接箭头连接符 17"/>
          <p:cNvCxnSpPr/>
          <p:nvPr/>
        </p:nvCxnSpPr>
        <p:spPr>
          <a:xfrm flipV="1">
            <a:off x="3182620" y="3112135"/>
            <a:ext cx="984250" cy="642620"/>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878330" y="3754755"/>
            <a:ext cx="1437005" cy="368300"/>
          </a:xfrm>
          <a:prstGeom prst="rect">
            <a:avLst/>
          </a:prstGeom>
          <a:noFill/>
        </p:spPr>
        <p:txBody>
          <a:bodyPr wrap="square" rtlCol="0">
            <a:spAutoFit/>
          </a:bodyPr>
          <a:p>
            <a:pPr>
              <a:buNone/>
            </a:pPr>
            <a:r>
              <a:rPr lang="zh-CN" altLang="en-US" b="1">
                <a:solidFill>
                  <a:schemeClr val="accent2"/>
                </a:solidFill>
                <a:latin typeface="+mn-ea"/>
                <a:sym typeface="+mn-ea"/>
              </a:rPr>
              <a:t>Tilt cylinder</a:t>
            </a:r>
            <a:endParaRPr lang="zh-CN" altLang="en-US" b="1">
              <a:solidFill>
                <a:schemeClr val="accent2"/>
              </a:solidFill>
              <a:latin typeface="+mn-ea"/>
              <a:sym typeface="+mn-ea"/>
            </a:endParaRPr>
          </a:p>
        </p:txBody>
      </p:sp>
      <p:cxnSp>
        <p:nvCxnSpPr>
          <p:cNvPr id="20" name="直接箭头连接符 19"/>
          <p:cNvCxnSpPr/>
          <p:nvPr/>
        </p:nvCxnSpPr>
        <p:spPr>
          <a:xfrm flipV="1">
            <a:off x="4647565" y="4718685"/>
            <a:ext cx="1871345" cy="112458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166870" y="5843270"/>
            <a:ext cx="803910" cy="368300"/>
          </a:xfrm>
          <a:prstGeom prst="rect">
            <a:avLst/>
          </a:prstGeom>
          <a:noFill/>
        </p:spPr>
        <p:txBody>
          <a:bodyPr wrap="square" rtlCol="0">
            <a:spAutoFit/>
          </a:bodyPr>
          <a:p>
            <a:r>
              <a:rPr lang="en-US" b="1">
                <a:solidFill>
                  <a:schemeClr val="accent2"/>
                </a:solidFill>
                <a:sym typeface="+mn-ea"/>
              </a:rPr>
              <a:t>P</a:t>
            </a:r>
            <a:r>
              <a:rPr lang="zh-CN" altLang="en-US" b="1">
                <a:solidFill>
                  <a:schemeClr val="accent2"/>
                </a:solidFill>
                <a:sym typeface="+mn-ea"/>
              </a:rPr>
              <a:t>ump</a:t>
            </a:r>
            <a:endParaRPr lang="zh-CN" altLang="en-US" b="1">
              <a:solidFill>
                <a:schemeClr val="accent2"/>
              </a:solidFill>
            </a:endParaRPr>
          </a:p>
        </p:txBody>
      </p:sp>
      <p:cxnSp>
        <p:nvCxnSpPr>
          <p:cNvPr id="22" name="直接箭头连接符 21"/>
          <p:cNvCxnSpPr/>
          <p:nvPr/>
        </p:nvCxnSpPr>
        <p:spPr>
          <a:xfrm>
            <a:off x="4166870" y="1869440"/>
            <a:ext cx="1345565" cy="1138555"/>
          </a:xfrm>
          <a:prstGeom prst="straightConnector1">
            <a:avLst/>
          </a:prstGeom>
          <a:ln w="47625" cmpd="sng">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610485" y="1562100"/>
            <a:ext cx="1772920" cy="368300"/>
          </a:xfrm>
          <a:prstGeom prst="rect">
            <a:avLst/>
          </a:prstGeom>
          <a:noFill/>
        </p:spPr>
        <p:txBody>
          <a:bodyPr wrap="square" rtlCol="0">
            <a:spAutoFit/>
          </a:bodyPr>
          <a:p>
            <a:r>
              <a:rPr lang="zh-CN" altLang="en-US" b="1">
                <a:solidFill>
                  <a:schemeClr val="accent2"/>
                </a:solidFill>
                <a:sym typeface="+mn-ea"/>
              </a:rPr>
              <a:t>Multi-way valve</a:t>
            </a:r>
            <a:endParaRPr lang="zh-CN" altLang="en-US" b="1">
              <a:solidFill>
                <a:schemeClr val="accent2"/>
              </a:solidFill>
            </a:endParaRPr>
          </a:p>
        </p:txBody>
      </p:sp>
    </p:spTree>
  </p:cSld>
  <p:clrMapOvr>
    <a:masterClrMapping/>
  </p:clrMapOvr>
</p:sld>
</file>

<file path=ppt/theme/theme1.xml><?xml version="1.0" encoding="utf-8"?>
<a:theme xmlns:a="http://schemas.openxmlformats.org/drawingml/2006/main" name="4_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iuGong 1">
      <a:dk1>
        <a:srgbClr val="404040"/>
      </a:dk1>
      <a:lt1>
        <a:sysClr val="window" lastClr="FFFFFF"/>
      </a:lt1>
      <a:dk2>
        <a:srgbClr val="B2B4B2"/>
      </a:dk2>
      <a:lt2>
        <a:srgbClr val="E6E6E6"/>
      </a:lt2>
      <a:accent1>
        <a:srgbClr val="FF671F"/>
      </a:accent1>
      <a:accent2>
        <a:srgbClr val="002D72"/>
      </a:accent2>
      <a:accent3>
        <a:srgbClr val="F1C400"/>
      </a:accent3>
      <a:accent4>
        <a:srgbClr val="5E8AB4"/>
      </a:accent4>
      <a:accent5>
        <a:srgbClr val="7A9A01"/>
      </a:accent5>
      <a:accent6>
        <a:srgbClr val="898D8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31224</Words>
  <Application>WPS 演示</Application>
  <PresentationFormat>宽屏</PresentationFormat>
  <Paragraphs>1350</Paragraphs>
  <Slides>43</Slides>
  <Notes>0</Notes>
  <HiddenSlides>0</HiddenSlides>
  <MMClips>0</MMClips>
  <ScaleCrop>false</ScaleCrop>
  <HeadingPairs>
    <vt:vector size="8" baseType="variant">
      <vt:variant>
        <vt:lpstr>已用的字体</vt:lpstr>
      </vt:variant>
      <vt:variant>
        <vt:i4>28</vt:i4>
      </vt:variant>
      <vt:variant>
        <vt:lpstr>主题</vt:lpstr>
      </vt:variant>
      <vt:variant>
        <vt:i4>2</vt:i4>
      </vt:variant>
      <vt:variant>
        <vt:lpstr>嵌入 OLE 服务器</vt:lpstr>
      </vt:variant>
      <vt:variant>
        <vt:i4>4</vt:i4>
      </vt:variant>
      <vt:variant>
        <vt:lpstr>幻灯片标题</vt:lpstr>
      </vt:variant>
      <vt:variant>
        <vt:i4>43</vt:i4>
      </vt:variant>
    </vt:vector>
  </HeadingPairs>
  <TitlesOfParts>
    <vt:vector size="77" baseType="lpstr">
      <vt:lpstr>Arial</vt:lpstr>
      <vt:lpstr>宋体</vt:lpstr>
      <vt:lpstr>Wingdings</vt:lpstr>
      <vt:lpstr>黑体</vt:lpstr>
      <vt:lpstr>Calibri Light</vt:lpstr>
      <vt:lpstr>等线 Light</vt:lpstr>
      <vt:lpstr>微软雅黑</vt:lpstr>
      <vt:lpstr>Helvetica Neue</vt:lpstr>
      <vt:lpstr>华文黑体</vt:lpstr>
      <vt:lpstr>Heiti SC Light</vt:lpstr>
      <vt:lpstr>LiHei Pro</vt:lpstr>
      <vt:lpstr>Impact</vt:lpstr>
      <vt:lpstr>迷你简汉真广标</vt:lpstr>
      <vt:lpstr>华文细黑</vt:lpstr>
      <vt:lpstr>Helvetica Neue Light</vt:lpstr>
      <vt:lpstr>Wingdings</vt:lpstr>
      <vt:lpstr>等线</vt:lpstr>
      <vt:lpstr>Calibri</vt:lpstr>
      <vt:lpstr>Arial Unicode MS</vt:lpstr>
      <vt:lpstr>微软雅黑 Light</vt:lpstr>
      <vt:lpstr>华文仿宋</vt:lpstr>
      <vt:lpstr>华文中宋</vt:lpstr>
      <vt:lpstr>华文宋体</vt:lpstr>
      <vt:lpstr>Microsoft JhengHei</vt:lpstr>
      <vt:lpstr>华文琥珀</vt:lpstr>
      <vt:lpstr>阿里巴巴普惠体 R</vt:lpstr>
      <vt:lpstr>方正姚体</vt:lpstr>
      <vt:lpstr>楷体</vt:lpstr>
      <vt:lpstr>4_Office Theme</vt:lpstr>
      <vt:lpstr>1_Office Theme</vt:lpstr>
      <vt:lpstr>Paint.Picture</vt:lpstr>
      <vt:lpstr>Paint.Picture</vt:lpstr>
      <vt:lpstr>Paint.Picture</vt:lpstr>
      <vt:lpstr>Paint.Picture</vt:lpstr>
      <vt:lpstr>E系列低压锂电平衡重式叉车液压系统培训 Training on hydraulic system of E-series low-voltage lithium battery balanced forklift</vt:lpstr>
      <vt:lpstr>PowerPoint 演示文稿</vt:lpstr>
      <vt:lpstr>PowerPoint 演示文稿</vt:lpstr>
      <vt:lpstr>二、整机液压系统介绍</vt:lpstr>
      <vt:lpstr>二、整机液压系统介绍</vt:lpstr>
      <vt:lpstr>二、整机液压系统介绍</vt:lpstr>
      <vt:lpstr>二、整机液压系统介绍</vt:lpstr>
      <vt:lpstr>三、工作液压系统</vt:lpstr>
      <vt:lpstr>三、工作液压系统</vt:lpstr>
      <vt:lpstr>三、工作液压系统</vt:lpstr>
      <vt:lpstr>二、整机液压系统介绍</vt:lpstr>
      <vt:lpstr>三、工作液压系统</vt:lpstr>
      <vt:lpstr>三、工作液压系统</vt:lpstr>
      <vt:lpstr>三、工作液压系统</vt:lpstr>
      <vt:lpstr>二、整机液压系统介绍</vt:lpstr>
      <vt:lpstr>三、工作液压系统Working hydraulic system</vt:lpstr>
      <vt:lpstr>三、工作液压系统</vt:lpstr>
      <vt:lpstr>三、工作液压系统</vt:lpstr>
      <vt:lpstr>三、工作液压系统</vt:lpstr>
      <vt:lpstr>三、工作液压系统</vt:lpstr>
      <vt:lpstr>三、工作液压系统</vt:lpstr>
      <vt:lpstr>三、工作液压系统</vt:lpstr>
      <vt:lpstr>三、工作液压系统</vt:lpstr>
      <vt:lpstr>三、工作液压系统</vt:lpstr>
      <vt:lpstr>三、工作液压系统</vt:lpstr>
      <vt:lpstr>三、工作液压系统</vt:lpstr>
      <vt:lpstr>三、工作液压系统</vt:lpstr>
      <vt:lpstr>二、整机液压系统介绍</vt:lpstr>
      <vt:lpstr>三、工作液压系统</vt:lpstr>
      <vt:lpstr>三、工作液压系统</vt:lpstr>
      <vt:lpstr>四、转向液压系统</vt:lpstr>
      <vt:lpstr>四、转向液压系统</vt:lpstr>
      <vt:lpstr>四、转向液压系统</vt:lpstr>
      <vt:lpstr>四、转向液压系统</vt:lpstr>
      <vt:lpstr>五、门架液压系统</vt:lpstr>
      <vt:lpstr>五、门架液压系统</vt:lpstr>
      <vt:lpstr>六、常见故障诊断及处理方法</vt:lpstr>
      <vt:lpstr>六、常见故障诊断及处理方法 Common fault diagnosis and handling methods for forklifts</vt:lpstr>
      <vt:lpstr>六、常见故障诊断及处理方法</vt:lpstr>
      <vt:lpstr>六、常见故障诊断及处理方法 Common fault diagnosis and handling methods for forklifts</vt:lpstr>
      <vt:lpstr>六、常见故障诊断及处理方法</vt:lpstr>
      <vt:lpstr>六、常见故障诊断及处理方法 Common fault diagnosis and handling methods for forklifts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A38678</dc:creator>
  <cp:lastModifiedBy>A47971</cp:lastModifiedBy>
  <cp:revision>525</cp:revision>
  <dcterms:created xsi:type="dcterms:W3CDTF">1900-01-01T00:00:00Z</dcterms:created>
  <dcterms:modified xsi:type="dcterms:W3CDTF">2025-08-26T01:44:23Z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2052-11.8.2.8361</vt:lpwstr>
  </property>
  <property fmtid="{D5CDD505-2E9C-101B-9397-08002B2CF9AE}" pid="3" name="ICV">
    <vt:lpwstr>05EA601845F346D69C02BCED6BD299B0_13</vt:lpwstr>
  </property>
</Properties>
</file>